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notesMasterIdLst>
    <p:notesMasterId r:id="rId28"/>
  </p:notesMasterIdLst>
  <p:sldIdLst>
    <p:sldId id="298" r:id="rId2"/>
    <p:sldId id="299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98D65843-2498-4790-9299-0E9260E74C03}" type="datetimeFigureOut">
              <a:rPr lang="nl-NL"/>
              <a:pPr>
                <a:defRPr/>
              </a:pPr>
              <a:t>20-3-2014</a:t>
            </a:fld>
            <a:endParaRPr lang="nl-NL" dirty="0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 smtClean="0"/>
              <a:t>Klik om de opmaakprofielen van de modeltekst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0EE15956-D12C-4577-8784-80F8B39EAAE1}" type="slidenum">
              <a:rPr lang="nl-NL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84693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7282B7-7B59-404B-9BE3-4659C0159FA2}" type="slidenum">
              <a:rPr lang="nl-NL"/>
              <a:pPr/>
              <a:t>1</a:t>
            </a:fld>
            <a:endParaRPr lang="nl-NL" dirty="0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747848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63FF88-05FC-4268-83B0-639FD55952F5}" type="slidenum">
              <a:rPr lang="nl-NL"/>
              <a:pPr/>
              <a:t>10</a:t>
            </a:fld>
            <a:endParaRPr lang="nl-NL" dirty="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76708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651DDD-C797-469C-B258-CD2E18A9134A}" type="slidenum">
              <a:rPr lang="nl-NL"/>
              <a:pPr/>
              <a:t>11</a:t>
            </a:fld>
            <a:endParaRPr lang="nl-NL" dirty="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02833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F342BD-D65A-483E-9309-967F40BF2194}" type="slidenum">
              <a:rPr lang="nl-NL"/>
              <a:pPr/>
              <a:t>12</a:t>
            </a:fld>
            <a:endParaRPr lang="nl-NL" dirty="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91284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424971-E7F3-4A09-BADD-870DEA71719E}" type="slidenum">
              <a:rPr lang="nl-NL"/>
              <a:pPr/>
              <a:t>13</a:t>
            </a:fld>
            <a:endParaRPr lang="nl-NL" dirty="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18955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9D24EF-AE96-48AA-902F-6A3E610981D6}" type="slidenum">
              <a:rPr lang="nl-NL"/>
              <a:pPr/>
              <a:t>14</a:t>
            </a:fld>
            <a:endParaRPr lang="nl-NL" dirty="0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00962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1D1321-B73C-4AD9-81CB-040A054D6798}" type="slidenum">
              <a:rPr lang="nl-NL"/>
              <a:pPr/>
              <a:t>15</a:t>
            </a:fld>
            <a:endParaRPr lang="nl-NL" dirty="0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040162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4D6938-8D9A-4198-84A5-65F437170B4A}" type="slidenum">
              <a:rPr lang="nl-NL"/>
              <a:pPr/>
              <a:t>16</a:t>
            </a:fld>
            <a:endParaRPr lang="nl-NL" dirty="0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4517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083425-374E-4BA1-839F-7C16AEBE63A1}" type="slidenum">
              <a:rPr lang="nl-NL"/>
              <a:pPr/>
              <a:t>17</a:t>
            </a:fld>
            <a:endParaRPr lang="nl-NL" dirty="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01053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58BB5D-D9F2-42B1-B878-76886BE662AC}" type="slidenum">
              <a:rPr lang="nl-NL"/>
              <a:pPr/>
              <a:t>18</a:t>
            </a:fld>
            <a:endParaRPr lang="nl-NL" dirty="0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00911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05D8F9-1808-45CD-AE9D-68B329593075}" type="slidenum">
              <a:rPr lang="nl-NL"/>
              <a:pPr/>
              <a:t>19</a:t>
            </a:fld>
            <a:endParaRPr lang="nl-NL" dirty="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428667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6D243F-4C7B-4995-AC4A-743D566CB6B3}" type="slidenum">
              <a:rPr lang="nl-NL"/>
              <a:pPr/>
              <a:t>2</a:t>
            </a:fld>
            <a:endParaRPr lang="nl-NL" dirty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73188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0A63A9-E9B3-48AA-847A-7C830354CB0F}" type="slidenum">
              <a:rPr lang="nl-NL"/>
              <a:pPr/>
              <a:t>20</a:t>
            </a:fld>
            <a:endParaRPr lang="nl-NL" dirty="0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4277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1AFE35-29F3-457C-86FF-261A703CD3C4}" type="slidenum">
              <a:rPr lang="nl-NL"/>
              <a:pPr/>
              <a:t>21</a:t>
            </a:fld>
            <a:endParaRPr lang="nl-NL" dirty="0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059302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D1D4F0-8B2D-4FF7-93F1-0A247848E60C}" type="slidenum">
              <a:rPr lang="nl-NL"/>
              <a:pPr/>
              <a:t>22</a:t>
            </a:fld>
            <a:endParaRPr lang="nl-NL" dirty="0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582753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32811C-737B-4D23-8834-FE0EFAA0D1E8}" type="slidenum">
              <a:rPr lang="nl-NL"/>
              <a:pPr/>
              <a:t>23</a:t>
            </a:fld>
            <a:endParaRPr lang="nl-NL" dirty="0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50989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FADB72-3E0A-48D7-8ADC-A67EBD0124E9}" type="slidenum">
              <a:rPr lang="nl-NL"/>
              <a:pPr/>
              <a:t>24</a:t>
            </a:fld>
            <a:endParaRPr lang="nl-NL" dirty="0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800088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E1D0AA-37E1-4847-8992-50AD9CF48C18}" type="slidenum">
              <a:rPr lang="nl-NL"/>
              <a:pPr/>
              <a:t>25</a:t>
            </a:fld>
            <a:endParaRPr lang="nl-NL" dirty="0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11077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40334B-F4ED-4D35-BE2F-F7A3B25A25F3}" type="slidenum">
              <a:rPr lang="nl-NL"/>
              <a:pPr/>
              <a:t>26</a:t>
            </a:fld>
            <a:endParaRPr lang="nl-NL" dirty="0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2361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2C29AD-AD78-4635-A224-5C72C9A6B0CB}" type="slidenum">
              <a:rPr lang="nl-NL"/>
              <a:pPr/>
              <a:t>3</a:t>
            </a:fld>
            <a:endParaRPr lang="nl-NL" dirty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75889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5DD2B0-54BB-459B-81F3-91EDB805418E}" type="slidenum">
              <a:rPr lang="nl-NL"/>
              <a:pPr/>
              <a:t>4</a:t>
            </a:fld>
            <a:endParaRPr lang="nl-NL" dirty="0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54549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C358D5-60D1-469E-9521-3048E8D46C4E}" type="slidenum">
              <a:rPr lang="nl-NL"/>
              <a:pPr/>
              <a:t>5</a:t>
            </a:fld>
            <a:endParaRPr lang="nl-NL" dirty="0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75146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42130B-9BCD-4126-AA42-FF2D8EE15C15}" type="slidenum">
              <a:rPr lang="nl-NL"/>
              <a:pPr/>
              <a:t>6</a:t>
            </a:fld>
            <a:endParaRPr lang="nl-NL" dirty="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522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1CBEA9-EC36-4101-A0D7-92BC26AA70C6}" type="slidenum">
              <a:rPr lang="nl-NL"/>
              <a:pPr/>
              <a:t>7</a:t>
            </a:fld>
            <a:endParaRPr lang="nl-NL" dirty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44678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59DE64-9734-46CF-BF0D-E6E7E10F0F53}" type="slidenum">
              <a:rPr lang="nl-NL"/>
              <a:pPr/>
              <a:t>8</a:t>
            </a:fld>
            <a:endParaRPr lang="nl-NL" dirty="0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026183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EA2FA7-528A-4430-8A60-9470D8E6DCDD}" type="slidenum">
              <a:rPr lang="nl-NL"/>
              <a:pPr/>
              <a:t>9</a:t>
            </a:fld>
            <a:endParaRPr lang="nl-NL" dirty="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61284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11934AF-8C44-4693-A42F-710565868102}" type="datetimeFigureOut">
              <a:rPr lang="nl-NL" smtClean="0"/>
              <a:pPr>
                <a:defRPr/>
              </a:pPr>
              <a:t>20-3-2014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392DF73-4028-4917-9270-D2FE43C66196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185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92412E-98FB-49AB-9513-406484AA70A2}" type="datetimeFigureOut">
              <a:rPr lang="nl-NL" smtClean="0"/>
              <a:pPr>
                <a:defRPr/>
              </a:pPr>
              <a:t>20-3-2014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17F705-C389-4B3A-A01C-9DE3AC846A87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6689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404E72-D577-4D86-B2A6-F38192DD449B}" type="datetimeFigureOut">
              <a:rPr lang="nl-NL" smtClean="0"/>
              <a:pPr>
                <a:defRPr/>
              </a:pPr>
              <a:t>20-3-2014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1A7B98-50ED-4EA2-8CD0-CE4B6FC34BF4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60517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fld id="{86960B3B-9C79-461D-BEFB-F38F460E2A93}" type="slidenum">
              <a:rPr lang="nl-NL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8514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4C8527-C460-47AA-9DBA-0AD3B4BBB467}" type="datetimeFigureOut">
              <a:rPr lang="nl-NL" smtClean="0"/>
              <a:pPr>
                <a:defRPr/>
              </a:pPr>
              <a:t>20-3-2014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E767B-1B66-44C8-A95C-9DCD2FE1E9B6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5992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791B47-D885-470C-9DF0-619FF5422213}" type="datetimeFigureOut">
              <a:rPr lang="nl-NL" smtClean="0"/>
              <a:pPr>
                <a:defRPr/>
              </a:pPr>
              <a:t>20-3-2014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3236A9-208E-40CD-BE42-55EE979D7C02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284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E565FCC-2A6F-45C3-9051-7E01584B78EB}" type="datetimeFigureOut">
              <a:rPr lang="nl-NL" smtClean="0"/>
              <a:pPr>
                <a:defRPr/>
              </a:pPr>
              <a:t>20-3-2014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D321AE-CE21-46FA-AEA6-BC192A88CE9F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9041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631146-9993-4706-AE72-06008B86A8C6}" type="datetimeFigureOut">
              <a:rPr lang="nl-NL" smtClean="0"/>
              <a:pPr>
                <a:defRPr/>
              </a:pPr>
              <a:t>20-3-2014</a:t>
            </a:fld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5DE36A-14CE-4AED-9F2F-2DB0B7C971D1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5301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AA5459-0D38-4E2F-8CBA-DCAA5F6CF02D}" type="datetimeFigureOut">
              <a:rPr lang="nl-NL" smtClean="0"/>
              <a:pPr>
                <a:defRPr/>
              </a:pPr>
              <a:t>20-3-2014</a:t>
            </a:fld>
            <a:endParaRPr lang="nl-N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7C8AAE-54E2-4A0A-93F7-AF0579288B2B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1231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20629D-E96D-4ED6-BD7E-239DFD475821}" type="datetimeFigureOut">
              <a:rPr lang="nl-NL" smtClean="0"/>
              <a:pPr>
                <a:defRPr/>
              </a:pPr>
              <a:t>20-3-2014</a:t>
            </a:fld>
            <a:endParaRPr lang="nl-N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520303-B32B-4D8A-98DB-0C6CC4861E64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73487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D357FA-A82B-427D-99BC-67BB5B3B9DE4}" type="datetimeFigureOut">
              <a:rPr lang="nl-NL" smtClean="0"/>
              <a:pPr>
                <a:defRPr/>
              </a:pPr>
              <a:t>20-3-2014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3CCF0A-37D7-473A-A20E-3F9EDDC00C3B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8010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dirty="0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657ADD-BF35-4325-B0F2-C35AE085C679}" type="datetimeFigureOut">
              <a:rPr lang="nl-NL" smtClean="0"/>
              <a:pPr>
                <a:defRPr/>
              </a:pPr>
              <a:t>20-3-2014</a:t>
            </a:fld>
            <a:endParaRPr lang="nl-N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70829C-8B04-42EE-8EA4-DCFC5F6699E7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4006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F8F273C2-ECFC-4224-9C7C-DC9C8E18F50C}" type="datetimeFigureOut">
              <a:rPr lang="nl-NL" smtClean="0"/>
              <a:pPr>
                <a:defRPr/>
              </a:pPr>
              <a:t>20-3-2014</a:t>
            </a:fld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EA220A6E-EC7C-4814-9AB7-623B2AC2597D}" type="slidenum">
              <a:rPr lang="nl-NL" smtClean="0"/>
              <a:pPr>
                <a:defRPr/>
              </a:pPr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8423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bin.ilsemedia.nl/m/m1fywncwd64d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HOOFDSTUK 2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3200" dirty="0">
                <a:solidFill>
                  <a:schemeClr val="tx1"/>
                </a:solidFill>
              </a:rPr>
              <a:t>§4 DE WOESTIJN ROND LAS VEGAS</a:t>
            </a:r>
          </a:p>
        </p:txBody>
      </p:sp>
    </p:spTree>
    <p:extLst>
      <p:ext uri="{BB962C8B-B14F-4D97-AF65-F5344CB8AC3E}">
        <p14:creationId xmlns:p14="http://schemas.microsoft.com/office/powerpoint/2010/main" val="87480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LAS VEGAS</a:t>
            </a:r>
          </a:p>
        </p:txBody>
      </p:sp>
      <p:pic>
        <p:nvPicPr>
          <p:cNvPr id="32773" name="Picture 5" descr="las-vegas-desert-city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688" y="1592646"/>
            <a:ext cx="6332587" cy="47503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516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DEATH VALLEY</a:t>
            </a:r>
          </a:p>
        </p:txBody>
      </p:sp>
      <p:pic>
        <p:nvPicPr>
          <p:cNvPr id="35845" name="Picture 5" descr="93076-004-CCC86C5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3608" y="1637292"/>
            <a:ext cx="7111156" cy="469417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244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DEATH VALLEY</a:t>
            </a:r>
          </a:p>
        </p:txBody>
      </p:sp>
      <p:pic>
        <p:nvPicPr>
          <p:cNvPr id="38917" name="Picture 5" descr="DeathValleySandDunes-50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688" y="1520638"/>
            <a:ext cx="6345287" cy="475990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645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WONEN IN LAS VEGAS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sz="3200" dirty="0">
                <a:solidFill>
                  <a:schemeClr val="tx1"/>
                </a:solidFill>
              </a:rPr>
              <a:t>ER VALT (TE) WEINIG WATER </a:t>
            </a:r>
          </a:p>
          <a:p>
            <a:endParaRPr lang="nl-NL" sz="3200" dirty="0">
              <a:solidFill>
                <a:schemeClr val="tx1"/>
              </a:solidFill>
            </a:endParaRPr>
          </a:p>
          <a:p>
            <a:r>
              <a:rPr lang="nl-NL" sz="3200" dirty="0" smtClean="0">
                <a:solidFill>
                  <a:schemeClr val="tx1"/>
                </a:solidFill>
              </a:rPr>
              <a:t>STEPPE WOESTIJN</a:t>
            </a:r>
            <a:endParaRPr lang="nl-NL" sz="3200" dirty="0">
              <a:solidFill>
                <a:schemeClr val="tx1"/>
              </a:solidFill>
            </a:endParaRPr>
          </a:p>
          <a:p>
            <a:endParaRPr lang="nl-NL" sz="3200" dirty="0">
              <a:solidFill>
                <a:schemeClr val="tx1"/>
              </a:solidFill>
            </a:endParaRPr>
          </a:p>
          <a:p>
            <a:r>
              <a:rPr lang="nl-NL" sz="3200" dirty="0">
                <a:solidFill>
                  <a:schemeClr val="tx1"/>
                </a:solidFill>
              </a:rPr>
              <a:t>WATER IS ECHTER NOODZAKELIJK OM TE OVERLEVEN</a:t>
            </a:r>
          </a:p>
          <a:p>
            <a:endParaRPr lang="nl-NL" sz="3200" dirty="0">
              <a:solidFill>
                <a:schemeClr val="tx1"/>
              </a:solidFill>
            </a:endParaRPr>
          </a:p>
          <a:p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084889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GRONDWATER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438150" indent="-319088"/>
            <a:endParaRPr lang="nl-NL" dirty="0"/>
          </a:p>
          <a:p>
            <a:pPr marL="438150" indent="-319088"/>
            <a:r>
              <a:rPr lang="nl-NL" sz="3200" dirty="0">
                <a:solidFill>
                  <a:schemeClr val="tx1"/>
                </a:solidFill>
              </a:rPr>
              <a:t>NEERSLAG ZAKT WEG IN DE GROND (INFILTREREN)</a:t>
            </a:r>
          </a:p>
          <a:p>
            <a:pPr marL="438150" indent="-319088"/>
            <a:endParaRPr lang="nl-NL" sz="3200" dirty="0">
              <a:solidFill>
                <a:schemeClr val="tx1"/>
              </a:solidFill>
            </a:endParaRPr>
          </a:p>
          <a:p>
            <a:pPr marL="438150" indent="-319088"/>
            <a:r>
              <a:rPr lang="nl-NL" sz="3200" dirty="0">
                <a:solidFill>
                  <a:schemeClr val="tx1"/>
                </a:solidFill>
              </a:rPr>
              <a:t>ZOEKT ZIJN WEG NAAR ZEE</a:t>
            </a:r>
          </a:p>
          <a:p>
            <a:pPr marL="438150" indent="-319088"/>
            <a:endParaRPr lang="nl-NL" sz="3200" dirty="0">
              <a:solidFill>
                <a:schemeClr val="tx1"/>
              </a:solidFill>
            </a:endParaRPr>
          </a:p>
          <a:p>
            <a:pPr marL="438150" indent="-319088"/>
            <a:r>
              <a:rPr lang="nl-NL" sz="3200" dirty="0">
                <a:solidFill>
                  <a:schemeClr val="tx1"/>
                </a:solidFill>
              </a:rPr>
              <a:t>GRONDWATERPEIL VERSCHILT PER GEBIED</a:t>
            </a:r>
          </a:p>
        </p:txBody>
      </p:sp>
    </p:spTree>
    <p:extLst>
      <p:ext uri="{BB962C8B-B14F-4D97-AF65-F5344CB8AC3E}">
        <p14:creationId xmlns:p14="http://schemas.microsoft.com/office/powerpoint/2010/main" val="160980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GRONDWATER (IN NEDERLAND)</a:t>
            </a:r>
          </a:p>
        </p:txBody>
      </p:sp>
      <p:pic>
        <p:nvPicPr>
          <p:cNvPr id="59395" name="Picture 3" descr="20081114poel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712" y="1587883"/>
            <a:ext cx="6169843" cy="4627815"/>
          </a:xfrm>
        </p:spPr>
      </p:pic>
    </p:spTree>
    <p:extLst>
      <p:ext uri="{BB962C8B-B14F-4D97-AF65-F5344CB8AC3E}">
        <p14:creationId xmlns:p14="http://schemas.microsoft.com/office/powerpoint/2010/main" val="65250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AutoShape 2"/>
          <p:cNvSpPr>
            <a:spLocks noGrp="1" noChangeArrowheads="1"/>
          </p:cNvSpPr>
          <p:nvPr>
            <p:ph type="title"/>
          </p:nvPr>
        </p:nvSpPr>
        <p:spPr>
          <a:xfrm>
            <a:off x="899592" y="548680"/>
            <a:ext cx="7406640" cy="1356360"/>
          </a:xfrm>
        </p:spPr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GRONDWATER IN DE WOESTIJN </a:t>
            </a:r>
          </a:p>
        </p:txBody>
      </p:sp>
      <p:pic>
        <p:nvPicPr>
          <p:cNvPr id="63497" name="Picture 9" descr="desert%20we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349500"/>
            <a:ext cx="3124200" cy="416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704365" y="2060848"/>
            <a:ext cx="3888432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endParaRPr lang="nl-NL" sz="3200" dirty="0" smtClean="0">
              <a:latin typeface="+mn-lt"/>
            </a:endParaRPr>
          </a:p>
          <a:p>
            <a:pPr>
              <a:spcBef>
                <a:spcPts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nl-NL" sz="3200" dirty="0" smtClean="0">
                <a:latin typeface="+mn-lt"/>
              </a:rPr>
              <a:t>WATERRIJKE PLEK</a:t>
            </a:r>
          </a:p>
          <a:p>
            <a:pPr>
              <a:spcBef>
                <a:spcPts val="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nl-NL" sz="3200" dirty="0" smtClean="0">
                <a:latin typeface="+mn-lt"/>
              </a:rPr>
              <a:t>IN </a:t>
            </a:r>
            <a:r>
              <a:rPr lang="nl-NL" sz="3200" dirty="0">
                <a:latin typeface="+mn-lt"/>
              </a:rPr>
              <a:t>DE WOESTIJN WAARBIJ HET WATER UIT DE GROND KOMT BIJ EEN DOOR MENSEN GESLAGEN </a:t>
            </a:r>
            <a:r>
              <a:rPr lang="nl-NL" sz="3200" dirty="0" smtClean="0">
                <a:latin typeface="+mn-lt"/>
              </a:rPr>
              <a:t>PUT </a:t>
            </a:r>
            <a:endParaRPr lang="nl-NL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942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GRONDWATER IN DE WOESTIJN 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endParaRPr lang="nl-NL" sz="1400" dirty="0"/>
          </a:p>
          <a:p>
            <a:pPr>
              <a:lnSpc>
                <a:spcPct val="80000"/>
              </a:lnSpc>
            </a:pPr>
            <a:r>
              <a:rPr lang="nl-NL" sz="3200" dirty="0">
                <a:solidFill>
                  <a:schemeClr val="tx1"/>
                </a:solidFill>
              </a:rPr>
              <a:t>GRONDWATER WORDT GEBRUIKT </a:t>
            </a:r>
          </a:p>
          <a:p>
            <a:pPr lvl="1">
              <a:lnSpc>
                <a:spcPct val="80000"/>
              </a:lnSpc>
            </a:pPr>
            <a:endParaRPr lang="en-US" sz="3200" dirty="0">
              <a:solidFill>
                <a:schemeClr val="tx1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3200" dirty="0">
                <a:solidFill>
                  <a:schemeClr val="tx1"/>
                </a:solidFill>
              </a:rPr>
              <a:t>ALS DRINKWATER.</a:t>
            </a:r>
          </a:p>
          <a:p>
            <a:pPr lvl="1">
              <a:lnSpc>
                <a:spcPct val="80000"/>
              </a:lnSpc>
            </a:pPr>
            <a:endParaRPr lang="en-US" sz="3200" dirty="0">
              <a:solidFill>
                <a:schemeClr val="tx1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3200" dirty="0">
                <a:solidFill>
                  <a:schemeClr val="tx1"/>
                </a:solidFill>
              </a:rPr>
              <a:t>OM GAZONS EN AKKERS TE BESPROEIEN.</a:t>
            </a:r>
          </a:p>
          <a:p>
            <a:pPr lvl="1">
              <a:lnSpc>
                <a:spcPct val="80000"/>
              </a:lnSpc>
            </a:pPr>
            <a:endParaRPr lang="en-US" sz="3200" dirty="0">
              <a:solidFill>
                <a:schemeClr val="tx1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3200" dirty="0">
                <a:solidFill>
                  <a:schemeClr val="tx1"/>
                </a:solidFill>
              </a:rPr>
              <a:t>OM AUTO’S TE WASSEN EN ZWEMBADEN TE VULLEN.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sz="24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55343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PROBLEEM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l-NL" sz="4400" dirty="0"/>
          </a:p>
          <a:p>
            <a:r>
              <a:rPr lang="nl-NL" sz="3200" dirty="0">
                <a:solidFill>
                  <a:schemeClr val="tx1"/>
                </a:solidFill>
              </a:rPr>
              <a:t>GRONDWATER WORDT LANGZAAM  AANGEVULD </a:t>
            </a:r>
          </a:p>
          <a:p>
            <a:endParaRPr lang="nl-NL" sz="3200" dirty="0">
              <a:solidFill>
                <a:schemeClr val="tx1"/>
              </a:solidFill>
            </a:endParaRPr>
          </a:p>
          <a:p>
            <a:r>
              <a:rPr lang="nl-NL" sz="3200" dirty="0">
                <a:solidFill>
                  <a:schemeClr val="tx1"/>
                </a:solidFill>
              </a:rPr>
              <a:t>OP = OP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538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WATER IMPORTEREN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nl-NL" sz="2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nl-NL" sz="2400" dirty="0">
                <a:solidFill>
                  <a:schemeClr val="tx1"/>
                </a:solidFill>
              </a:rPr>
              <a:t>	</a:t>
            </a:r>
            <a:r>
              <a:rPr lang="nl-NL" sz="3200" dirty="0">
                <a:solidFill>
                  <a:schemeClr val="tx1"/>
                </a:solidFill>
              </a:rPr>
              <a:t>COLORADORIVIER  LOOPT VANAF DE ROCKY MOUNTINS DOOR DE WOESTIJN NAAR DE GOLF VAN MEXICO</a:t>
            </a:r>
          </a:p>
        </p:txBody>
      </p:sp>
      <p:pic>
        <p:nvPicPr>
          <p:cNvPr id="68614" name="Picture 6" descr="colorado_river_sta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2420938"/>
            <a:ext cx="453390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754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SNOWBELT</a:t>
            </a:r>
          </a:p>
        </p:txBody>
      </p:sp>
      <p:pic>
        <p:nvPicPr>
          <p:cNvPr id="13316" name="Picture 4" descr="Usfrostbeltregion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7250" y="1700808"/>
            <a:ext cx="7331496" cy="481110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47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AutoShape 2"/>
          <p:cNvSpPr>
            <a:spLocks noGrp="1" noChangeArrowheads="1"/>
          </p:cNvSpPr>
          <p:nvPr>
            <p:ph type="title"/>
          </p:nvPr>
        </p:nvSpPr>
        <p:spPr>
          <a:xfrm>
            <a:off x="857251" y="548680"/>
            <a:ext cx="7406640" cy="1356360"/>
          </a:xfrm>
        </p:spPr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COLORADO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sz="3200" dirty="0">
                <a:solidFill>
                  <a:schemeClr val="tx1"/>
                </a:solidFill>
                <a:hlinkClick r:id="rId3" action="ppaction://hlinksldjump"/>
              </a:rPr>
              <a:t>BOUW VAN STUWDAM</a:t>
            </a:r>
            <a:endParaRPr lang="nl-NL" sz="3200" dirty="0">
              <a:solidFill>
                <a:schemeClr val="tx1"/>
              </a:solidFill>
            </a:endParaRPr>
          </a:p>
          <a:p>
            <a:r>
              <a:rPr lang="nl-NL" sz="3200" dirty="0">
                <a:solidFill>
                  <a:schemeClr val="tx1"/>
                </a:solidFill>
                <a:hlinkClick r:id="rId4" action="ppaction://hlinksldjump"/>
              </a:rPr>
              <a:t>PIJPLEIDINGEN VOEREN WATER NAAR LAS VEGAS VOOR DRINKWATER EN IRRIGATIE</a:t>
            </a:r>
            <a:endParaRPr lang="nl-NL" sz="3200" dirty="0">
              <a:solidFill>
                <a:schemeClr val="tx1"/>
              </a:solidFill>
            </a:endParaRPr>
          </a:p>
          <a:p>
            <a:r>
              <a:rPr lang="nl-NL" sz="3200" dirty="0">
                <a:solidFill>
                  <a:schemeClr val="tx1"/>
                </a:solidFill>
              </a:rPr>
              <a:t>IN DE ZOMER WATERTEKORTEN</a:t>
            </a:r>
          </a:p>
          <a:p>
            <a:r>
              <a:rPr lang="nl-NL" sz="3200" dirty="0">
                <a:solidFill>
                  <a:schemeClr val="tx1"/>
                </a:solidFill>
              </a:rPr>
              <a:t>WATER WORDT GEBRUIKT IN DE VS, GEEN WATER MEER VOOR MEXICO</a:t>
            </a:r>
          </a:p>
        </p:txBody>
      </p:sp>
    </p:spTree>
    <p:extLst>
      <p:ext uri="{BB962C8B-B14F-4D97-AF65-F5344CB8AC3E}">
        <p14:creationId xmlns:p14="http://schemas.microsoft.com/office/powerpoint/2010/main" val="151634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STUWDAM</a:t>
            </a:r>
          </a:p>
        </p:txBody>
      </p:sp>
      <p:pic>
        <p:nvPicPr>
          <p:cNvPr id="78857" name="Picture 9" descr="hoover-dam-express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98980"/>
            <a:ext cx="6329536" cy="476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623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STUWDAM</a:t>
            </a:r>
          </a:p>
        </p:txBody>
      </p:sp>
      <p:pic>
        <p:nvPicPr>
          <p:cNvPr id="83977" name="Picture 9" descr="300px-Hoover_dam_from_air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696" y="1592796"/>
            <a:ext cx="6329412" cy="474705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790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PIJPLEIDINGEN </a:t>
            </a:r>
          </a:p>
        </p:txBody>
      </p:sp>
      <p:pic>
        <p:nvPicPr>
          <p:cNvPr id="73732" name="Picture 4" descr="GEO_PP_1HV_02_1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7675" y="2492375"/>
            <a:ext cx="4678363" cy="37242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75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HERHALING !!!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sz="3200" dirty="0">
                <a:solidFill>
                  <a:schemeClr val="tx1"/>
                </a:solidFill>
              </a:rPr>
              <a:t>ONTSTAAN VAN REGEN:</a:t>
            </a:r>
          </a:p>
          <a:p>
            <a:pPr lvl="1"/>
            <a:r>
              <a:rPr lang="nl-NL" sz="3200" dirty="0">
                <a:solidFill>
                  <a:schemeClr val="tx1"/>
                </a:solidFill>
              </a:rPr>
              <a:t>WARME LUCHT STIJGT OP</a:t>
            </a:r>
          </a:p>
          <a:p>
            <a:pPr lvl="1"/>
            <a:r>
              <a:rPr lang="nl-NL" sz="3200" dirty="0">
                <a:solidFill>
                  <a:schemeClr val="tx1"/>
                </a:solidFill>
              </a:rPr>
              <a:t>DE LUCHT WORDT KOUDER</a:t>
            </a:r>
          </a:p>
          <a:p>
            <a:pPr lvl="1"/>
            <a:r>
              <a:rPr lang="nl-NL" sz="3200" dirty="0">
                <a:solidFill>
                  <a:schemeClr val="tx1"/>
                </a:solidFill>
              </a:rPr>
              <a:t>DE LUCHT KAN MINDER WATERDAMP BEVATTEN</a:t>
            </a:r>
          </a:p>
          <a:p>
            <a:pPr lvl="1"/>
            <a:r>
              <a:rPr lang="nl-NL" sz="3200">
                <a:solidFill>
                  <a:schemeClr val="tx1"/>
                </a:solidFill>
              </a:rPr>
              <a:t>WATERDAMP </a:t>
            </a:r>
            <a:r>
              <a:rPr lang="nl-NL" sz="3200" smtClean="0">
                <a:solidFill>
                  <a:schemeClr val="tx1"/>
                </a:solidFill>
              </a:rPr>
              <a:t>CONDENSEERT </a:t>
            </a:r>
            <a:r>
              <a:rPr lang="nl-NL" sz="3200" dirty="0">
                <a:solidFill>
                  <a:schemeClr val="tx1"/>
                </a:solidFill>
              </a:rPr>
              <a:t>TOT NEERSLAG (WOLKEN)</a:t>
            </a:r>
          </a:p>
        </p:txBody>
      </p:sp>
    </p:spTree>
    <p:extLst>
      <p:ext uri="{BB962C8B-B14F-4D97-AF65-F5344CB8AC3E}">
        <p14:creationId xmlns:p14="http://schemas.microsoft.com/office/powerpoint/2010/main" val="385379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STIJGINGSREGEN</a:t>
            </a:r>
          </a:p>
        </p:txBody>
      </p:sp>
      <p:pic>
        <p:nvPicPr>
          <p:cNvPr id="129026" name="Picture 2" descr="b42fig17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640" y="1545384"/>
            <a:ext cx="6727304" cy="473935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093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STUWINGSREGEN</a:t>
            </a:r>
          </a:p>
        </p:txBody>
      </p:sp>
      <p:pic>
        <p:nvPicPr>
          <p:cNvPr id="126978" name="Picture 2" descr="http://aardrijkskunde.hlz.nl/portaal%20BTNL1%20H2/BTNL1%20H2%20PICS/par%2004/1H2_stuwingsregen.G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1820416"/>
            <a:ext cx="7191995" cy="447771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0408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SUNBELT</a:t>
            </a:r>
          </a:p>
        </p:txBody>
      </p:sp>
      <p:pic>
        <p:nvPicPr>
          <p:cNvPr id="20484" name="Picture 4" descr="m1fywncwd64d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7250" y="1534784"/>
            <a:ext cx="7267365" cy="47496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836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/>
          <p:cNvSpPr>
            <a:spLocks noGrp="1" noChangeArrowheads="1"/>
          </p:cNvSpPr>
          <p:nvPr>
            <p:ph type="title"/>
          </p:nvPr>
        </p:nvSpPr>
        <p:spPr>
          <a:xfrm>
            <a:off x="971600" y="620688"/>
            <a:ext cx="7406640" cy="1356360"/>
          </a:xfrm>
        </p:spPr>
        <p:txBody>
          <a:bodyPr>
            <a:normAutofit/>
          </a:bodyPr>
          <a:lstStyle/>
          <a:p>
            <a:r>
              <a:rPr lang="nl-NL" sz="4400" dirty="0">
                <a:solidFill>
                  <a:schemeClr val="tx1"/>
                </a:solidFill>
              </a:rPr>
              <a:t>MIGRATIE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3200" dirty="0">
                <a:solidFill>
                  <a:schemeClr val="tx1"/>
                </a:solidFill>
              </a:rPr>
              <a:t>VERHUIZEN VAN PUNT A NAAR PUNT B</a:t>
            </a:r>
          </a:p>
          <a:p>
            <a:pPr lvl="1"/>
            <a:endParaRPr lang="nl-NL" sz="3200" dirty="0">
              <a:solidFill>
                <a:schemeClr val="tx1"/>
              </a:solidFill>
            </a:endParaRPr>
          </a:p>
          <a:p>
            <a:pPr lvl="1"/>
            <a:r>
              <a:rPr lang="nl-NL" sz="3200" dirty="0">
                <a:solidFill>
                  <a:schemeClr val="tx1"/>
                </a:solidFill>
              </a:rPr>
              <a:t>BINNENLANDSE MIGRATIE: BINNEN JE EIGEN LAND</a:t>
            </a:r>
          </a:p>
          <a:p>
            <a:pPr lvl="1"/>
            <a:endParaRPr lang="nl-NL" sz="3200" dirty="0">
              <a:solidFill>
                <a:schemeClr val="tx1"/>
              </a:solidFill>
            </a:endParaRPr>
          </a:p>
          <a:p>
            <a:pPr lvl="1"/>
            <a:r>
              <a:rPr lang="nl-NL" sz="3200" dirty="0">
                <a:solidFill>
                  <a:schemeClr val="tx1"/>
                </a:solidFill>
              </a:rPr>
              <a:t>EMIGRATIE: TUSSEN VERSCHILLENDE LANDEN</a:t>
            </a:r>
            <a:r>
              <a:rPr lang="nl-NL" sz="3200" dirty="0"/>
              <a:t>.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417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BINNENLANDSE MIGRATIE</a:t>
            </a:r>
          </a:p>
        </p:txBody>
      </p:sp>
      <p:grpSp>
        <p:nvGrpSpPr>
          <p:cNvPr id="48132" name="Group 4"/>
          <p:cNvGrpSpPr>
            <a:grpSpLocks/>
          </p:cNvGrpSpPr>
          <p:nvPr/>
        </p:nvGrpSpPr>
        <p:grpSpPr bwMode="auto">
          <a:xfrm>
            <a:off x="857250" y="1772816"/>
            <a:ext cx="7345090" cy="4441294"/>
            <a:chOff x="521" y="1480"/>
            <a:chExt cx="4328" cy="2676"/>
          </a:xfrm>
        </p:grpSpPr>
        <p:pic>
          <p:nvPicPr>
            <p:cNvPr id="48133" name="Picture 5" descr="Kaart%20Nederland%20school_nieuwekleuren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1480"/>
              <a:ext cx="4328" cy="2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134" name="Line 6"/>
            <p:cNvSpPr>
              <a:spLocks noChangeShapeType="1"/>
            </p:cNvSpPr>
            <p:nvPr/>
          </p:nvSpPr>
          <p:spPr bwMode="auto">
            <a:xfrm flipH="1" flipV="1">
              <a:off x="1473" y="2495"/>
              <a:ext cx="1496" cy="680"/>
            </a:xfrm>
            <a:prstGeom prst="line">
              <a:avLst/>
            </a:prstGeom>
            <a:noFill/>
            <a:ln w="13335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l-NL" dirty="0"/>
            </a:p>
          </p:txBody>
        </p:sp>
      </p:grpSp>
    </p:spTree>
    <p:extLst>
      <p:ext uri="{BB962C8B-B14F-4D97-AF65-F5344CB8AC3E}">
        <p14:creationId xmlns:p14="http://schemas.microsoft.com/office/powerpoint/2010/main" val="354431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EMIGRATIE</a:t>
            </a:r>
          </a:p>
        </p:txBody>
      </p:sp>
      <p:pic>
        <p:nvPicPr>
          <p:cNvPr id="50181" name="Picture 5" descr="Europa2_Jim_29jan_oranje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720" y="1642346"/>
            <a:ext cx="6074147" cy="459737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0183" name="Line 7"/>
          <p:cNvSpPr>
            <a:spLocks noChangeShapeType="1"/>
          </p:cNvSpPr>
          <p:nvPr/>
        </p:nvSpPr>
        <p:spPr bwMode="auto">
          <a:xfrm>
            <a:off x="4356100" y="3789362"/>
            <a:ext cx="2016100" cy="1151805"/>
          </a:xfrm>
          <a:prstGeom prst="line">
            <a:avLst/>
          </a:prstGeom>
          <a:noFill/>
          <a:ln w="1238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0795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>
          <a:xfrm>
            <a:off x="899592" y="620688"/>
            <a:ext cx="7406640" cy="1356360"/>
          </a:xfrm>
        </p:spPr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LAS VEGAS</a:t>
            </a:r>
          </a:p>
        </p:txBody>
      </p:sp>
      <p:pic>
        <p:nvPicPr>
          <p:cNvPr id="23557" name="Picture 5" descr="ANd9GcQlXsXZ6C_4tabAh8Yken13sX76dgH_RKIs8gHoyqZsH7LiSXEwPw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75856" y="1484784"/>
            <a:ext cx="4824785" cy="482478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43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LAS VEGAS</a:t>
            </a:r>
          </a:p>
        </p:txBody>
      </p:sp>
      <p:pic>
        <p:nvPicPr>
          <p:cNvPr id="26629" name="Picture 5" descr="las-vegas-luxor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688" y="1538871"/>
            <a:ext cx="6406183" cy="480415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563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tx1"/>
                </a:solidFill>
              </a:rPr>
              <a:t>LAS VEGAS</a:t>
            </a:r>
          </a:p>
        </p:txBody>
      </p:sp>
      <p:pic>
        <p:nvPicPr>
          <p:cNvPr id="29701" name="Picture 5" descr="Geert_Kuipers_1980_Downtown_Las_Vega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1540896"/>
            <a:ext cx="7127925" cy="469463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35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248</TotalTime>
  <Words>237</Words>
  <Application>Microsoft Office PowerPoint</Application>
  <PresentationFormat>Diavoorstelling (4:3)</PresentationFormat>
  <Paragraphs>96</Paragraphs>
  <Slides>26</Slides>
  <Notes>26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26</vt:i4>
      </vt:variant>
    </vt:vector>
  </HeadingPairs>
  <TitlesOfParts>
    <vt:vector size="27" baseType="lpstr">
      <vt:lpstr>Basis</vt:lpstr>
      <vt:lpstr>HOOFDSTUK 2</vt:lpstr>
      <vt:lpstr>SNOWBELT</vt:lpstr>
      <vt:lpstr>SUNBELT</vt:lpstr>
      <vt:lpstr>MIGRATIE</vt:lpstr>
      <vt:lpstr>BINNENLANDSE MIGRATIE</vt:lpstr>
      <vt:lpstr>EMIGRATIE</vt:lpstr>
      <vt:lpstr>LAS VEGAS</vt:lpstr>
      <vt:lpstr>LAS VEGAS</vt:lpstr>
      <vt:lpstr>LAS VEGAS</vt:lpstr>
      <vt:lpstr>LAS VEGAS</vt:lpstr>
      <vt:lpstr>DEATH VALLEY</vt:lpstr>
      <vt:lpstr>DEATH VALLEY</vt:lpstr>
      <vt:lpstr>WONEN IN LAS VEGAS</vt:lpstr>
      <vt:lpstr>GRONDWATER</vt:lpstr>
      <vt:lpstr>GRONDWATER (IN NEDERLAND)</vt:lpstr>
      <vt:lpstr>GRONDWATER IN DE WOESTIJN </vt:lpstr>
      <vt:lpstr>GRONDWATER IN DE WOESTIJN </vt:lpstr>
      <vt:lpstr>PROBLEEM</vt:lpstr>
      <vt:lpstr>WATER IMPORTEREN</vt:lpstr>
      <vt:lpstr>COLORADO</vt:lpstr>
      <vt:lpstr>STUWDAM</vt:lpstr>
      <vt:lpstr>STUWDAM</vt:lpstr>
      <vt:lpstr>PIJPLEIDINGEN </vt:lpstr>
      <vt:lpstr>HERHALING !!!</vt:lpstr>
      <vt:lpstr>STIJGINGSREGEN</vt:lpstr>
      <vt:lpstr>STUWINGSREGEN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5 WELKE KLIMATEN  ZIJN  ER OP AARDE ?</dc:title>
  <dc:creator>Muriel</dc:creator>
  <cp:lastModifiedBy>Dekker, M. C. - (Teylingencollege)</cp:lastModifiedBy>
  <cp:revision>33</cp:revision>
  <dcterms:created xsi:type="dcterms:W3CDTF">2010-03-11T20:33:37Z</dcterms:created>
  <dcterms:modified xsi:type="dcterms:W3CDTF">2014-03-20T14:12:30Z</dcterms:modified>
</cp:coreProperties>
</file>