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83" r:id="rId3"/>
    <p:sldId id="298" r:id="rId4"/>
    <p:sldId id="301" r:id="rId5"/>
    <p:sldId id="316" r:id="rId6"/>
    <p:sldId id="311" r:id="rId7"/>
    <p:sldId id="312" r:id="rId8"/>
    <p:sldId id="317" r:id="rId9"/>
    <p:sldId id="318" r:id="rId10"/>
    <p:sldId id="319" r:id="rId11"/>
    <p:sldId id="284" r:id="rId12"/>
    <p:sldId id="286" r:id="rId13"/>
    <p:sldId id="287" r:id="rId14"/>
    <p:sldId id="289" r:id="rId15"/>
    <p:sldId id="32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8CC"/>
    <a:srgbClr val="FF0000"/>
    <a:srgbClr val="B5E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5B718-3808-4733-856D-3D4947D15093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5DE2D-C446-418D-BF8F-2E3A9592944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72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535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63832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49421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38217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78814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53658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06150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62706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6734" y="274507"/>
            <a:ext cx="8230532" cy="5850703"/>
          </a:xfrm>
        </p:spPr>
        <p:txBody>
          <a:bodyPr rIns="134124" bIns="67062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tIns="67062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tIns="67062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134124" tIns="67062" rIns="134124"/>
          <a:lstStyle>
            <a:lvl1pPr>
              <a:defRPr/>
            </a:lvl1pPr>
          </a:lstStyle>
          <a:p>
            <a:fld id="{590652B6-378A-4B93-94FC-5264441E4B41}" type="slidenum">
              <a:rPr lang="nl-NL" altLang="nl-NL"/>
              <a:pPr/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8689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Hoofdstuk 2	</a:t>
            </a:r>
            <a:r>
              <a:rPr lang="nl-NL" dirty="0"/>
              <a:t>L</a:t>
            </a:r>
            <a:r>
              <a:rPr lang="nl-NL" dirty="0" smtClean="0"/>
              <a:t>andschap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§ 2 Gesteente verandert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9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19778" y="18864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Biologische verwering</a:t>
            </a:r>
            <a:endParaRPr lang="nl-NL" dirty="0"/>
          </a:p>
        </p:txBody>
      </p:sp>
      <p:pic>
        <p:nvPicPr>
          <p:cNvPr id="5" name="Picture 10" descr="angkor-wa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788092" cy="476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M2WKJBU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484784"/>
            <a:ext cx="3239911" cy="4868614"/>
          </a:xfrm>
          <a:prstGeom prst="rect">
            <a:avLst/>
          </a:prstGeom>
        </p:spPr>
      </p:pic>
      <p:sp>
        <p:nvSpPr>
          <p:cNvPr id="96259" name="Text Box 15"/>
          <p:cNvSpPr txBox="1">
            <a:spLocks noChangeArrowheads="1"/>
          </p:cNvSpPr>
          <p:nvPr/>
        </p:nvSpPr>
        <p:spPr bwMode="auto">
          <a:xfrm>
            <a:off x="3203575" y="1916113"/>
            <a:ext cx="2459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en-US" altLang="nl-NL" sz="2200" dirty="0"/>
          </a:p>
        </p:txBody>
      </p:sp>
      <p:sp>
        <p:nvSpPr>
          <p:cNvPr id="100356" name="Text Box 16"/>
          <p:cNvSpPr txBox="1">
            <a:spLocks noChangeArrowheads="1"/>
          </p:cNvSpPr>
          <p:nvPr/>
        </p:nvSpPr>
        <p:spPr bwMode="auto">
          <a:xfrm>
            <a:off x="4504507" y="4293096"/>
            <a:ext cx="4186237" cy="193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en-US" altLang="nl-NL" sz="2400" dirty="0"/>
          </a:p>
          <a:p>
            <a:pPr eaLnBrk="1" hangingPunct="1">
              <a:buClrTx/>
              <a:buSzTx/>
              <a:buFontTx/>
              <a:buNone/>
            </a:pPr>
            <a:r>
              <a:rPr lang="en-US" altLang="nl-NL" sz="2400" dirty="0" smtClean="0">
                <a:latin typeface="+mn-lt"/>
              </a:rPr>
              <a:t>Water met </a:t>
            </a:r>
            <a:r>
              <a:rPr lang="nl-NL" altLang="nl-NL" sz="2400" dirty="0" smtClean="0">
                <a:latin typeface="+mn-lt"/>
              </a:rPr>
              <a:t>humuszuren</a:t>
            </a:r>
            <a:r>
              <a:rPr lang="en-US" altLang="nl-NL" sz="2400" dirty="0" smtClean="0">
                <a:latin typeface="+mn-lt"/>
              </a:rPr>
              <a:t> </a:t>
            </a:r>
            <a:r>
              <a:rPr lang="en-US" altLang="nl-NL" sz="2400" dirty="0" smtClean="0">
                <a:latin typeface="+mn-lt"/>
              </a:rPr>
              <a:t>tast</a:t>
            </a:r>
            <a:r>
              <a:rPr lang="en-US" altLang="nl-NL" sz="2400" dirty="0" smtClean="0">
                <a:latin typeface="+mn-lt"/>
              </a:rPr>
              <a:t> het </a:t>
            </a:r>
            <a:r>
              <a:rPr lang="nl-NL" altLang="nl-NL" sz="2400" dirty="0" smtClean="0">
                <a:latin typeface="+mn-lt"/>
              </a:rPr>
              <a:t>gesteente</a:t>
            </a:r>
            <a:r>
              <a:rPr lang="en-US" altLang="nl-NL" sz="2400" dirty="0" smtClean="0">
                <a:latin typeface="+mn-lt"/>
              </a:rPr>
              <a:t> </a:t>
            </a:r>
            <a:r>
              <a:rPr lang="nl-NL" altLang="nl-NL" sz="2400" dirty="0" smtClean="0">
                <a:latin typeface="+mn-lt"/>
              </a:rPr>
              <a:t>aan</a:t>
            </a:r>
            <a:r>
              <a:rPr lang="en-US" altLang="nl-NL" sz="2400" dirty="0" smtClean="0">
                <a:latin typeface="+mn-lt"/>
              </a:rPr>
              <a:t> </a:t>
            </a:r>
            <a:r>
              <a:rPr lang="en-US" altLang="nl-NL" sz="2400" dirty="0" smtClean="0">
                <a:latin typeface="+mn-lt"/>
              </a:rPr>
              <a:t>door het </a:t>
            </a:r>
            <a:r>
              <a:rPr lang="nl-NL" altLang="nl-NL" sz="2400" dirty="0" smtClean="0">
                <a:latin typeface="+mn-lt"/>
              </a:rPr>
              <a:t>oplossen</a:t>
            </a:r>
            <a:r>
              <a:rPr lang="en-US" altLang="nl-NL" sz="2400" dirty="0" smtClean="0">
                <a:latin typeface="+mn-lt"/>
              </a:rPr>
              <a:t> </a:t>
            </a:r>
            <a:r>
              <a:rPr lang="en-US" altLang="nl-NL" sz="2400" dirty="0" smtClean="0">
                <a:latin typeface="+mn-lt"/>
              </a:rPr>
              <a:t>van </a:t>
            </a:r>
            <a:r>
              <a:rPr lang="nl-NL" altLang="nl-NL" sz="2400" dirty="0" smtClean="0">
                <a:latin typeface="+mn-lt"/>
              </a:rPr>
              <a:t>mineralen</a:t>
            </a:r>
            <a:r>
              <a:rPr lang="en-US" altLang="nl-NL" sz="2400" dirty="0" smtClean="0">
                <a:latin typeface="+mn-lt"/>
              </a:rPr>
              <a:t>.</a:t>
            </a:r>
            <a:endParaRPr lang="en-US" altLang="nl-NL" sz="2400" dirty="0">
              <a:latin typeface="+mn-lt"/>
            </a:endParaRPr>
          </a:p>
        </p:txBody>
      </p:sp>
      <p:sp>
        <p:nvSpPr>
          <p:cNvPr id="96261" name="Text Box 13"/>
          <p:cNvSpPr txBox="1">
            <a:spLocks noChangeArrowheads="1"/>
          </p:cNvSpPr>
          <p:nvPr/>
        </p:nvSpPr>
        <p:spPr bwMode="auto">
          <a:xfrm>
            <a:off x="790079" y="588815"/>
            <a:ext cx="7921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 sz="4400" dirty="0" smtClean="0">
                <a:solidFill>
                  <a:schemeClr val="accent1"/>
                </a:solidFill>
                <a:latin typeface="+mn-lt"/>
              </a:rPr>
              <a:t>Chemische verwering</a:t>
            </a:r>
            <a:endParaRPr lang="nl-NL" altLang="nl-NL" sz="4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9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dirty="0" smtClean="0"/>
              <a:t>Chemische verwering</a:t>
            </a:r>
          </a:p>
        </p:txBody>
      </p:sp>
      <p:pic>
        <p:nvPicPr>
          <p:cNvPr id="98307" name="Picture 4" descr="Virginia_Tombston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340768"/>
            <a:ext cx="6394324" cy="4797152"/>
          </a:xfrm>
          <a:noFill/>
        </p:spPr>
      </p:pic>
    </p:spTree>
    <p:extLst>
      <p:ext uri="{BB962C8B-B14F-4D97-AF65-F5344CB8AC3E}">
        <p14:creationId xmlns:p14="http://schemas.microsoft.com/office/powerpoint/2010/main" val="42689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dirty="0" smtClean="0"/>
              <a:t>Chemische verwering</a:t>
            </a:r>
          </a:p>
        </p:txBody>
      </p:sp>
      <p:pic>
        <p:nvPicPr>
          <p:cNvPr id="99331" name="Picture 7" descr="20061214230803_laurel_hill_stat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484784"/>
            <a:ext cx="3246900" cy="4869631"/>
          </a:xfrm>
        </p:spPr>
      </p:pic>
      <p:pic>
        <p:nvPicPr>
          <p:cNvPr id="4" name="Picture 5" descr="dyn001_original_300_201_jpeg__a1197328ea95ead6bb16761291eea0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348880"/>
            <a:ext cx="4159506" cy="27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/>
          </p:cNvSpPr>
          <p:nvPr>
            <p:ph type="title"/>
          </p:nvPr>
        </p:nvSpPr>
        <p:spPr bwMode="auto">
          <a:xfrm>
            <a:off x="899592" y="260648"/>
            <a:ext cx="7024744" cy="11430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dirty="0" smtClean="0"/>
              <a:t>Chemische verwering</a:t>
            </a:r>
          </a:p>
        </p:txBody>
      </p:sp>
      <p:pic>
        <p:nvPicPr>
          <p:cNvPr id="106499" name="Picture 4" descr="naturalbridg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556792"/>
            <a:ext cx="3470275" cy="4625975"/>
          </a:xfrm>
          <a:prstGeom prst="rect">
            <a:avLst/>
          </a:prstGeom>
          <a:noFill/>
        </p:spPr>
      </p:pic>
      <p:pic>
        <p:nvPicPr>
          <p:cNvPr id="106500" name="Picture 7" descr="Natural_bridge_in_Bryce_Cany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2852936"/>
            <a:ext cx="4120476" cy="30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364088" y="1646283"/>
            <a:ext cx="30243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Er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valt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neerslag</a:t>
            </a:r>
            <a:r>
              <a:rPr lang="en-US" altLang="nl-NL" sz="2400" dirty="0" smtClean="0"/>
              <a:t>.</a:t>
            </a:r>
            <a:endParaRPr lang="en-US" altLang="nl-NL" sz="2400" dirty="0" smtClean="0"/>
          </a:p>
          <a:p>
            <a:endParaRPr lang="en-US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Neerslag</a:t>
            </a:r>
            <a:r>
              <a:rPr lang="en-US" altLang="nl-NL" sz="2400" dirty="0" smtClean="0"/>
              <a:t>  </a:t>
            </a:r>
            <a:r>
              <a:rPr lang="nl-NL" altLang="nl-NL" sz="2400" dirty="0" smtClean="0"/>
              <a:t>wordt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zuur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door </a:t>
            </a:r>
            <a:r>
              <a:rPr lang="en-US" altLang="nl-NL" sz="2400" dirty="0" smtClean="0"/>
              <a:t>de </a:t>
            </a:r>
            <a:r>
              <a:rPr lang="nl-NL" altLang="nl-NL" sz="2400" dirty="0" smtClean="0"/>
              <a:t>plantenwortels</a:t>
            </a:r>
            <a:r>
              <a:rPr lang="en-US" altLang="nl-NL" sz="2400" dirty="0" smtClean="0"/>
              <a:t>.</a:t>
            </a:r>
            <a:endParaRPr lang="en-US" altLang="nl-NL" sz="2400" dirty="0"/>
          </a:p>
          <a:p>
            <a:endParaRPr lang="en-US" alt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Neerslag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sijpelt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door het </a:t>
            </a:r>
            <a:r>
              <a:rPr lang="nl-NL" altLang="nl-NL" sz="2400" dirty="0" smtClean="0"/>
              <a:t>gesteente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naar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beneden</a:t>
            </a:r>
            <a:r>
              <a:rPr lang="en-US" altLang="nl-NL" sz="2400" dirty="0" smtClean="0"/>
              <a:t>.</a:t>
            </a:r>
            <a:endParaRPr lang="en-US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Kalksteen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lost op.</a:t>
            </a:r>
          </a:p>
        </p:txBody>
      </p:sp>
      <p:pic>
        <p:nvPicPr>
          <p:cNvPr id="6" name="Picture 7" descr="C:\EPN\Onderbouw\HV klas 2 H2 Van bergen naar zee\Beelden\8037C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8601"/>
            <a:ext cx="42037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899592" y="620688"/>
            <a:ext cx="7024744" cy="1143000"/>
          </a:xfrm>
          <a:prstGeom prst="rect">
            <a:avLst/>
          </a:prstGeo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l-NL" dirty="0" smtClean="0"/>
              <a:t>Chemische verwering</a:t>
            </a:r>
          </a:p>
        </p:txBody>
      </p:sp>
    </p:spTree>
    <p:extLst>
      <p:ext uri="{BB962C8B-B14F-4D97-AF65-F5344CB8AC3E}">
        <p14:creationId xmlns:p14="http://schemas.microsoft.com/office/powerpoint/2010/main" val="26750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193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nl-NL" b="1" dirty="0" smtClean="0"/>
              <a:t>VERWERING</a:t>
            </a:r>
            <a:endParaRPr lang="nl-NL" b="1" dirty="0"/>
          </a:p>
        </p:txBody>
      </p:sp>
      <p:sp>
        <p:nvSpPr>
          <p:cNvPr id="99331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924175"/>
            <a:ext cx="4186237" cy="2662238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nl-NL" dirty="0" smtClean="0"/>
              <a:t>	Het </a:t>
            </a:r>
            <a:r>
              <a:rPr lang="nl-NL" altLang="nl-NL" dirty="0" smtClean="0"/>
              <a:t>verbrokkelen</a:t>
            </a:r>
            <a:r>
              <a:rPr lang="en-US" altLang="nl-NL" dirty="0" smtClean="0"/>
              <a:t> van </a:t>
            </a:r>
            <a:r>
              <a:rPr lang="nl-NL" altLang="nl-NL" dirty="0" smtClean="0"/>
              <a:t>gesteente</a:t>
            </a:r>
            <a:r>
              <a:rPr lang="en-US" altLang="nl-NL" dirty="0" smtClean="0"/>
              <a:t> </a:t>
            </a:r>
            <a:r>
              <a:rPr lang="nl-NL" altLang="nl-NL" dirty="0" smtClean="0"/>
              <a:t>onder</a:t>
            </a:r>
            <a:r>
              <a:rPr lang="en-US" altLang="nl-NL" dirty="0" smtClean="0"/>
              <a:t> </a:t>
            </a:r>
            <a:r>
              <a:rPr lang="nl-NL" altLang="nl-NL" dirty="0" smtClean="0"/>
              <a:t>invloed</a:t>
            </a:r>
            <a:r>
              <a:rPr lang="en-US" altLang="nl-NL" dirty="0" smtClean="0"/>
              <a:t> van het </a:t>
            </a:r>
            <a:r>
              <a:rPr lang="nl-NL" altLang="nl-NL" dirty="0" smtClean="0"/>
              <a:t>weer</a:t>
            </a:r>
            <a:r>
              <a:rPr lang="en-US" altLang="nl-NL" dirty="0" smtClean="0"/>
              <a:t> </a:t>
            </a:r>
            <a:r>
              <a:rPr lang="nl-NL" altLang="nl-NL" dirty="0" smtClean="0"/>
              <a:t>en</a:t>
            </a:r>
            <a:r>
              <a:rPr lang="en-US" altLang="nl-NL" dirty="0" smtClean="0"/>
              <a:t> de </a:t>
            </a:r>
            <a:r>
              <a:rPr lang="nl-NL" altLang="nl-NL" dirty="0" smtClean="0"/>
              <a:t>werking</a:t>
            </a:r>
            <a:r>
              <a:rPr lang="en-US" altLang="nl-NL" dirty="0" smtClean="0"/>
              <a:t> </a:t>
            </a:r>
            <a:r>
              <a:rPr lang="en-US" altLang="nl-NL" dirty="0" smtClean="0"/>
              <a:t>van </a:t>
            </a:r>
            <a:r>
              <a:rPr lang="nl-NL" altLang="nl-NL" dirty="0" smtClean="0"/>
              <a:t>planten</a:t>
            </a:r>
            <a:r>
              <a:rPr lang="en-US" altLang="nl-NL" dirty="0" smtClean="0"/>
              <a:t>. </a:t>
            </a:r>
            <a:endParaRPr lang="nl-NL" altLang="nl-NL" dirty="0" smtClean="0"/>
          </a:p>
        </p:txBody>
      </p:sp>
      <p:pic>
        <p:nvPicPr>
          <p:cNvPr id="99332" name="Picture 3" descr="weathering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175"/>
            <a:ext cx="33147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03848" y="836712"/>
            <a:ext cx="2808312" cy="100811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chemeClr val="tx1"/>
                </a:solidFill>
              </a:rPr>
              <a:t>Verwering 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5364088" y="2348880"/>
            <a:ext cx="2808312" cy="100811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Chemische verwering 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845586" y="2348880"/>
            <a:ext cx="3168352" cy="100811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Mechanische </a:t>
            </a:r>
          </a:p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(of fysische) verwering 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89602" y="384428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Vorstverwering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Insolatie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Biologische verwering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364088" y="3861048"/>
            <a:ext cx="2880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Karstgebieden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cxnSp>
        <p:nvCxnSpPr>
          <p:cNvPr id="10" name="Rechte verbindingslijn met pijl 9"/>
          <p:cNvCxnSpPr>
            <a:stCxn id="4" idx="2"/>
            <a:endCxn id="6" idx="0"/>
          </p:cNvCxnSpPr>
          <p:nvPr/>
        </p:nvCxnSpPr>
        <p:spPr>
          <a:xfrm flipH="1">
            <a:off x="2429762" y="1844824"/>
            <a:ext cx="2178242" cy="50405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>
            <a:stCxn id="4" idx="2"/>
            <a:endCxn id="5" idx="0"/>
          </p:cNvCxnSpPr>
          <p:nvPr/>
        </p:nvCxnSpPr>
        <p:spPr>
          <a:xfrm>
            <a:off x="4608004" y="1844824"/>
            <a:ext cx="2160240" cy="50405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6" idx="2"/>
            <a:endCxn id="7" idx="0"/>
          </p:cNvCxnSpPr>
          <p:nvPr/>
        </p:nvCxnSpPr>
        <p:spPr>
          <a:xfrm>
            <a:off x="2429762" y="3356992"/>
            <a:ext cx="0" cy="4872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6768244" y="3373760"/>
            <a:ext cx="0" cy="4872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6"/>
          <p:cNvSpPr>
            <a:spLocks noGrp="1"/>
          </p:cNvSpPr>
          <p:nvPr>
            <p:ph type="body" idx="1"/>
          </p:nvPr>
        </p:nvSpPr>
        <p:spPr>
          <a:xfrm>
            <a:off x="-3564904" y="2852936"/>
            <a:ext cx="6777317" cy="3508977"/>
          </a:xfrm>
        </p:spPr>
        <p:txBody>
          <a:bodyPr>
            <a:normAutofit/>
          </a:bodyPr>
          <a:lstStyle/>
          <a:p>
            <a:endParaRPr lang="nl-NL" altLang="nl-NL" dirty="0" smtClean="0"/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  <p:sp>
        <p:nvSpPr>
          <p:cNvPr id="4" name="Afgeronde rechthoek 3"/>
          <p:cNvSpPr/>
          <p:nvPr/>
        </p:nvSpPr>
        <p:spPr>
          <a:xfrm>
            <a:off x="2015716" y="764724"/>
            <a:ext cx="5256584" cy="100811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Mechanische </a:t>
            </a:r>
          </a:p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(of fysische) verwering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584121" y="2622970"/>
            <a:ext cx="3632121" cy="128009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altLang="nl-NL" sz="2000" dirty="0" smtClean="0">
                <a:solidFill>
                  <a:schemeClr val="tx1"/>
                </a:solidFill>
              </a:rPr>
              <a:t>Insolatie</a:t>
            </a:r>
            <a:r>
              <a:rPr lang="nl-NL" altLang="nl-NL" sz="20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nl-NL" altLang="nl-NL" sz="2000" dirty="0" smtClean="0">
                <a:solidFill>
                  <a:schemeClr val="tx1"/>
                </a:solidFill>
              </a:rPr>
              <a:t>afkoelen en inkrimpen (temperatuurwisselingen) </a:t>
            </a:r>
            <a:endParaRPr lang="nl-NL" altLang="nl-NL" sz="2000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5220072" y="2622970"/>
            <a:ext cx="3312368" cy="128009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altLang="nl-NL" sz="2000" dirty="0" smtClean="0">
                <a:solidFill>
                  <a:schemeClr val="tx1"/>
                </a:solidFill>
              </a:rPr>
              <a:t>Vorstwerking: water in spleten bevriest en ontdooit</a:t>
            </a:r>
            <a:endParaRPr lang="nl-NL" altLang="nl-NL" sz="20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059832" y="4592428"/>
            <a:ext cx="3168352" cy="108012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altLang="nl-NL" sz="2000" dirty="0" smtClean="0">
                <a:solidFill>
                  <a:schemeClr val="tx1"/>
                </a:solidFill>
              </a:rPr>
              <a:t>Biologische verwering:</a:t>
            </a:r>
          </a:p>
          <a:p>
            <a:r>
              <a:rPr lang="nl-NL" altLang="nl-NL" sz="2000" dirty="0" smtClean="0">
                <a:solidFill>
                  <a:schemeClr val="tx1"/>
                </a:solidFill>
              </a:rPr>
              <a:t>Wortels groeien in spleten</a:t>
            </a:r>
            <a:endParaRPr lang="nl-NL" altLang="nl-NL" sz="2000" dirty="0">
              <a:solidFill>
                <a:schemeClr val="tx1"/>
              </a:solidFill>
            </a:endParaRPr>
          </a:p>
        </p:txBody>
      </p:sp>
      <p:cxnSp>
        <p:nvCxnSpPr>
          <p:cNvPr id="9" name="Rechte verbindingslijn 8"/>
          <p:cNvCxnSpPr>
            <a:stCxn id="4" idx="2"/>
            <a:endCxn id="6" idx="0"/>
          </p:cNvCxnSpPr>
          <p:nvPr/>
        </p:nvCxnSpPr>
        <p:spPr>
          <a:xfrm flipH="1">
            <a:off x="2400182" y="1772836"/>
            <a:ext cx="2243826" cy="85013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stCxn id="4" idx="2"/>
            <a:endCxn id="8" idx="0"/>
          </p:cNvCxnSpPr>
          <p:nvPr/>
        </p:nvCxnSpPr>
        <p:spPr>
          <a:xfrm>
            <a:off x="4644008" y="1772836"/>
            <a:ext cx="0" cy="281959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4" idx="2"/>
            <a:endCxn id="7" idx="0"/>
          </p:cNvCxnSpPr>
          <p:nvPr/>
        </p:nvCxnSpPr>
        <p:spPr>
          <a:xfrm>
            <a:off x="4644008" y="1772836"/>
            <a:ext cx="2232248" cy="85013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623" y="260648"/>
            <a:ext cx="7024744" cy="1143000"/>
          </a:xfrm>
        </p:spPr>
        <p:txBody>
          <a:bodyPr/>
          <a:lstStyle/>
          <a:p>
            <a:r>
              <a:rPr lang="nl-NL" dirty="0" smtClean="0"/>
              <a:t>Vorstverwering </a:t>
            </a:r>
            <a:endParaRPr lang="nl-NL" dirty="0"/>
          </a:p>
        </p:txBody>
      </p:sp>
      <p:pic>
        <p:nvPicPr>
          <p:cNvPr id="4" name="Picture 10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/>
          <a:stretch>
            <a:fillRect/>
          </a:stretch>
        </p:blipFill>
        <p:spPr>
          <a:xfrm>
            <a:off x="971551" y="1773238"/>
            <a:ext cx="1944688" cy="3073400"/>
          </a:xfr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638800" y="5013325"/>
            <a:ext cx="2578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 sz="2800" dirty="0" smtClean="0">
                <a:latin typeface="+mn-lt"/>
              </a:rPr>
              <a:t>Gesteente valt uit elkaar</a:t>
            </a:r>
            <a:endParaRPr lang="nl-NL" altLang="nl-NL" sz="2800" dirty="0">
              <a:latin typeface="+mn-lt"/>
            </a:endParaRP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3450853" y="5013325"/>
            <a:ext cx="162520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 sz="2800" dirty="0" smtClean="0">
                <a:latin typeface="+mn-lt"/>
              </a:rPr>
              <a:t>Bevriest tot ijs -&gt; zet uit</a:t>
            </a:r>
            <a:endParaRPr lang="nl-NL" altLang="nl-NL" sz="2800" dirty="0">
              <a:latin typeface="+mn-lt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1187624" y="5013325"/>
            <a:ext cx="23034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 sz="2800" dirty="0" smtClean="0">
                <a:latin typeface="+mn-lt"/>
              </a:rPr>
              <a:t>Met water gevulde scheur</a:t>
            </a:r>
            <a:endParaRPr lang="nl-NL" altLang="nl-NL" sz="2800" dirty="0">
              <a:latin typeface="+mn-lt"/>
            </a:endParaRPr>
          </a:p>
        </p:txBody>
      </p:sp>
      <p:pic>
        <p:nvPicPr>
          <p:cNvPr id="8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1"/>
          <a:stretch>
            <a:fillRect/>
          </a:stretch>
        </p:blipFill>
        <p:spPr bwMode="auto">
          <a:xfrm>
            <a:off x="5508625" y="1773238"/>
            <a:ext cx="27082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3" r="35759"/>
          <a:stretch>
            <a:fillRect/>
          </a:stretch>
        </p:blipFill>
        <p:spPr bwMode="auto">
          <a:xfrm>
            <a:off x="3132138" y="1773238"/>
            <a:ext cx="24479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5" descr="Frost%20wedg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8"/>
          <a:stretch>
            <a:fillRect/>
          </a:stretch>
        </p:blipFill>
        <p:spPr>
          <a:xfrm>
            <a:off x="611188" y="1989138"/>
            <a:ext cx="3455987" cy="4146550"/>
          </a:xfrm>
        </p:spPr>
      </p:pic>
      <p:pic>
        <p:nvPicPr>
          <p:cNvPr id="4" name="Picture 5" descr="Frost%20wed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9"/>
          <a:stretch>
            <a:fillRect/>
          </a:stretch>
        </p:blipFill>
        <p:spPr bwMode="auto">
          <a:xfrm>
            <a:off x="4140200" y="1628775"/>
            <a:ext cx="4484688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965623" y="2606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Vorstverwering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9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8" descr="P1000836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700808"/>
            <a:ext cx="6159015" cy="4611127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27584" y="33265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Vorstverwering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81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43492" y="188640"/>
            <a:ext cx="7024744" cy="1143000"/>
          </a:xfrm>
        </p:spPr>
        <p:txBody>
          <a:bodyPr/>
          <a:lstStyle/>
          <a:p>
            <a:r>
              <a:rPr lang="nl-NL" dirty="0" smtClean="0"/>
              <a:t>Insolatie</a:t>
            </a:r>
            <a:endParaRPr lang="nl-NL" dirty="0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2" y="1484784"/>
            <a:ext cx="6408828" cy="46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778" y="188640"/>
            <a:ext cx="7024744" cy="1143000"/>
          </a:xfrm>
        </p:spPr>
        <p:txBody>
          <a:bodyPr/>
          <a:lstStyle/>
          <a:p>
            <a:r>
              <a:rPr lang="nl-NL" dirty="0" smtClean="0"/>
              <a:t>Biologische verwering</a:t>
            </a:r>
            <a:endParaRPr lang="nl-NL" dirty="0"/>
          </a:p>
        </p:txBody>
      </p:sp>
      <p:pic>
        <p:nvPicPr>
          <p:cNvPr id="4" name="Picture 5" descr="88f2b2eb8d2bba14607eff56186ea79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998" y="1556792"/>
            <a:ext cx="6145782" cy="4608983"/>
          </a:xfrm>
        </p:spPr>
      </p:pic>
    </p:spTree>
    <p:extLst>
      <p:ext uri="{BB962C8B-B14F-4D97-AF65-F5344CB8AC3E}">
        <p14:creationId xmlns:p14="http://schemas.microsoft.com/office/powerpoint/2010/main" val="34159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324</TotalTime>
  <Words>118</Words>
  <Application>Microsoft Office PowerPoint</Application>
  <PresentationFormat>Diavoorstelling (4:3)</PresentationFormat>
  <Paragraphs>43</Paragraphs>
  <Slides>15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Corbel</vt:lpstr>
      <vt:lpstr>Wingdings 2</vt:lpstr>
      <vt:lpstr>Austin</vt:lpstr>
      <vt:lpstr>Hoofdstuk 2 Landschap </vt:lpstr>
      <vt:lpstr>VERWERING</vt:lpstr>
      <vt:lpstr>PowerPoint-presentatie</vt:lpstr>
      <vt:lpstr>PowerPoint-presentatie</vt:lpstr>
      <vt:lpstr>Vorstverwering </vt:lpstr>
      <vt:lpstr>PowerPoint-presentatie</vt:lpstr>
      <vt:lpstr>PowerPoint-presentatie</vt:lpstr>
      <vt:lpstr>Insolatie</vt:lpstr>
      <vt:lpstr>Biologische verwering</vt:lpstr>
      <vt:lpstr>PowerPoint-presentatie</vt:lpstr>
      <vt:lpstr>PowerPoint-presentatie</vt:lpstr>
      <vt:lpstr>Chemische verwering</vt:lpstr>
      <vt:lpstr>Chemische verwering</vt:lpstr>
      <vt:lpstr>Chemische verwering</vt:lpstr>
      <vt:lpstr>PowerPoint-presentatie</vt:lpstr>
    </vt:vector>
  </TitlesOfParts>
  <Company>Stichting Fioretti Teylingen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 Aarde</dc:title>
  <dc:creator>Dekker, M. C. - (Teylingencollege)</dc:creator>
  <cp:lastModifiedBy>muriel dekker</cp:lastModifiedBy>
  <cp:revision>32</cp:revision>
  <dcterms:created xsi:type="dcterms:W3CDTF">2015-11-10T14:06:32Z</dcterms:created>
  <dcterms:modified xsi:type="dcterms:W3CDTF">2016-12-05T10:28:02Z</dcterms:modified>
</cp:coreProperties>
</file>