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1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8D65843-2498-4790-9299-0E9260E74C03}" type="datetimeFigureOut">
              <a:rPr lang="nl-NL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EE15956-D12C-4577-8784-80F8B39EAA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693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F781DB7-0A6B-4797-8E95-4D61F17A3139}" type="slidenum">
              <a:rPr lang="nl-NL" altLang="nl-NL" sz="1200">
                <a:latin typeface="Arial" panose="020B0604020202020204" pitchFamily="34" charset="0"/>
              </a:rPr>
              <a:pPr eaLnBrk="1" hangingPunct="1"/>
              <a:t>1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3394BB1-B643-4E34-B74B-033410D90144}" type="slidenum">
              <a:rPr lang="nl-NL" altLang="nl-NL" sz="1200">
                <a:latin typeface="Arial" panose="020B0604020202020204" pitchFamily="34" charset="0"/>
              </a:rPr>
              <a:pPr eaLnBrk="1" hangingPunct="1"/>
              <a:t>10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2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B234BD0-B38D-4AF4-A01D-EC6DC4EB1749}" type="slidenum">
              <a:rPr lang="nl-NL" altLang="nl-NL" sz="1200">
                <a:latin typeface="Arial" panose="020B0604020202020204" pitchFamily="34" charset="0"/>
              </a:rPr>
              <a:pPr eaLnBrk="1" hangingPunct="1"/>
              <a:t>11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6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74342BE-ED79-4AF7-BB69-C596AC957B11}" type="slidenum">
              <a:rPr lang="nl-NL" altLang="nl-NL" sz="1200">
                <a:latin typeface="Arial" panose="020B0604020202020204" pitchFamily="34" charset="0"/>
              </a:rPr>
              <a:pPr eaLnBrk="1" hangingPunct="1"/>
              <a:t>12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2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54C892D-3C5A-48C9-8BB6-F4678C3DEEFB}" type="slidenum">
              <a:rPr lang="nl-NL" altLang="nl-NL" sz="1200">
                <a:latin typeface="Arial" panose="020B0604020202020204" pitchFamily="34" charset="0"/>
              </a:rPr>
              <a:pPr eaLnBrk="1" hangingPunct="1"/>
              <a:t>13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8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1D03044-B7F4-4580-901D-5D227B3D6271}" type="slidenum">
              <a:rPr lang="nl-NL" altLang="nl-NL" sz="1200">
                <a:latin typeface="Arial" panose="020B0604020202020204" pitchFamily="34" charset="0"/>
              </a:rPr>
              <a:pPr eaLnBrk="1" hangingPunct="1"/>
              <a:t>14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20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65F470B-2510-44E3-AC1C-C2B4D304E781}" type="slidenum">
              <a:rPr lang="nl-NL" altLang="nl-NL" sz="1200">
                <a:latin typeface="Arial" panose="020B0604020202020204" pitchFamily="34" charset="0"/>
              </a:rPr>
              <a:pPr eaLnBrk="1" hangingPunct="1"/>
              <a:t>15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21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F9E4B1B-866F-4E08-B413-5E382267ABD2}" type="slidenum">
              <a:rPr lang="nl-NL" altLang="nl-NL" sz="1200">
                <a:latin typeface="Arial" panose="020B0604020202020204" pitchFamily="34" charset="0"/>
              </a:rPr>
              <a:pPr eaLnBrk="1" hangingPunct="1"/>
              <a:t>16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60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EC50759-A147-4925-8978-D4E3DDA7BA91}" type="slidenum">
              <a:rPr lang="nl-NL" altLang="nl-NL" sz="1200">
                <a:latin typeface="Arial" panose="020B0604020202020204" pitchFamily="34" charset="0"/>
              </a:rPr>
              <a:pPr eaLnBrk="1" hangingPunct="1"/>
              <a:t>17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92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6FB8B79-537A-490A-9634-BA2926076666}" type="slidenum">
              <a:rPr lang="nl-NL" altLang="nl-NL" sz="1200">
                <a:latin typeface="Arial" panose="020B0604020202020204" pitchFamily="34" charset="0"/>
              </a:rPr>
              <a:pPr eaLnBrk="1" hangingPunct="1"/>
              <a:t>18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11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9D8A324-311E-46A8-8930-00A58197BD36}" type="slidenum">
              <a:rPr lang="nl-NL" altLang="nl-NL" sz="1200">
                <a:latin typeface="Arial" panose="020B0604020202020204" pitchFamily="34" charset="0"/>
              </a:rPr>
              <a:pPr eaLnBrk="1" hangingPunct="1"/>
              <a:t>19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83BB154-C12B-47B2-BBC3-9B684796B7A3}" type="slidenum">
              <a:rPr lang="nl-NL" altLang="nl-NL" sz="1200">
                <a:latin typeface="Arial" panose="020B0604020202020204" pitchFamily="34" charset="0"/>
              </a:rPr>
              <a:pPr eaLnBrk="1" hangingPunct="1"/>
              <a:t>2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82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DD6309A-40BB-41CA-BD30-341E98CF80A1}" type="slidenum">
              <a:rPr lang="nl-NL" altLang="nl-NL" sz="1200">
                <a:latin typeface="Arial" panose="020B0604020202020204" pitchFamily="34" charset="0"/>
              </a:rPr>
              <a:pPr eaLnBrk="1" hangingPunct="1"/>
              <a:t>20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94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A0BC6E2-3945-4345-B641-AC3D0D460EFA}" type="slidenum">
              <a:rPr lang="nl-NL" altLang="nl-NL" sz="1200">
                <a:latin typeface="Arial" panose="020B0604020202020204" pitchFamily="34" charset="0"/>
              </a:rPr>
              <a:pPr eaLnBrk="1" hangingPunct="1"/>
              <a:t>21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82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686709E-1A6E-493F-8E2D-439273B8735B}" type="slidenum">
              <a:rPr lang="nl-NL" altLang="nl-NL" sz="1200">
                <a:latin typeface="Arial" panose="020B0604020202020204" pitchFamily="34" charset="0"/>
              </a:rPr>
              <a:pPr eaLnBrk="1" hangingPunct="1"/>
              <a:t>22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21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4A83668-041C-4EB0-857F-2B65ADCDAFB6}" type="slidenum">
              <a:rPr lang="nl-NL" altLang="nl-NL" sz="1200">
                <a:latin typeface="Arial" panose="020B0604020202020204" pitchFamily="34" charset="0"/>
              </a:rPr>
              <a:pPr eaLnBrk="1" hangingPunct="1"/>
              <a:t>23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82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0E5E48EE-AE7A-41D0-A504-B089BB54A5D2}" type="slidenum">
              <a:rPr lang="nl-NL" altLang="nl-NL" sz="1200">
                <a:latin typeface="Arial" panose="020B0604020202020204" pitchFamily="34" charset="0"/>
              </a:rPr>
              <a:pPr eaLnBrk="1" hangingPunct="1"/>
              <a:t>24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47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98DB198-B3BD-4332-BA84-F85CEF7082F9}" type="slidenum">
              <a:rPr lang="nl-NL" altLang="nl-NL" sz="1200">
                <a:latin typeface="Arial" panose="020B0604020202020204" pitchFamily="34" charset="0"/>
              </a:rPr>
              <a:pPr eaLnBrk="1" hangingPunct="1"/>
              <a:t>25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18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9857A40-3894-4A4D-8E4E-136EE6116BD3}" type="slidenum">
              <a:rPr lang="nl-NL" altLang="nl-NL" sz="1200">
                <a:latin typeface="Arial" panose="020B0604020202020204" pitchFamily="34" charset="0"/>
              </a:rPr>
              <a:pPr eaLnBrk="1" hangingPunct="1"/>
              <a:t>26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63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093A6C3-702A-4BAD-90A7-555B2AB1BF94}" type="slidenum">
              <a:rPr lang="nl-NL" altLang="nl-NL" sz="1200">
                <a:latin typeface="Arial" panose="020B0604020202020204" pitchFamily="34" charset="0"/>
              </a:rPr>
              <a:pPr eaLnBrk="1" hangingPunct="1"/>
              <a:t>27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0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72AA14A-19D4-4F38-AB2E-2F9CB654404C}" type="slidenum">
              <a:rPr lang="nl-NL" altLang="nl-NL" sz="1200">
                <a:latin typeface="Arial" panose="020B0604020202020204" pitchFamily="34" charset="0"/>
              </a:rPr>
              <a:pPr eaLnBrk="1" hangingPunct="1"/>
              <a:t>28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15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E4CE231-581E-4999-A285-101BC0FF7F44}" type="slidenum">
              <a:rPr lang="nl-NL" altLang="nl-NL" sz="1200">
                <a:latin typeface="Arial" panose="020B0604020202020204" pitchFamily="34" charset="0"/>
              </a:rPr>
              <a:pPr eaLnBrk="1" hangingPunct="1"/>
              <a:t>29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6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907DCEA-20B9-4475-A049-19A395D9950C}" type="slidenum">
              <a:rPr lang="nl-NL" altLang="nl-NL" sz="1200">
                <a:latin typeface="Arial" panose="020B0604020202020204" pitchFamily="34" charset="0"/>
              </a:rPr>
              <a:pPr eaLnBrk="1" hangingPunct="1"/>
              <a:t>3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0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5CA6DD0-97D2-4751-B2AB-3388015B8258}" type="slidenum">
              <a:rPr lang="nl-NL" altLang="nl-NL" sz="1200">
                <a:latin typeface="Arial" panose="020B0604020202020204" pitchFamily="34" charset="0"/>
              </a:rPr>
              <a:pPr eaLnBrk="1" hangingPunct="1"/>
              <a:t>4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6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0B7DD89A-1435-4562-AB59-CCF333023142}" type="slidenum">
              <a:rPr lang="nl-NL" altLang="nl-NL" sz="1200">
                <a:latin typeface="Arial" panose="020B0604020202020204" pitchFamily="34" charset="0"/>
              </a:rPr>
              <a:pPr eaLnBrk="1" hangingPunct="1"/>
              <a:t>5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0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392CDB4-2FDB-4C2B-9441-5000357E8D5F}" type="slidenum">
              <a:rPr lang="nl-NL" altLang="nl-NL" sz="1200">
                <a:latin typeface="Arial" panose="020B0604020202020204" pitchFamily="34" charset="0"/>
              </a:rPr>
              <a:pPr eaLnBrk="1" hangingPunct="1"/>
              <a:t>6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4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075E805-70A3-4A0C-84B9-660F20BB8C08}" type="slidenum">
              <a:rPr lang="nl-NL" altLang="nl-NL" sz="1200">
                <a:latin typeface="Arial" panose="020B0604020202020204" pitchFamily="34" charset="0"/>
              </a:rPr>
              <a:pPr eaLnBrk="1" hangingPunct="1"/>
              <a:t>7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8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57C45BB-578A-4EC6-B0CE-2AFD1EF8C7D6}" type="slidenum">
              <a:rPr lang="nl-NL" altLang="nl-NL" sz="1200">
                <a:latin typeface="Arial" panose="020B0604020202020204" pitchFamily="34" charset="0"/>
              </a:rPr>
              <a:pPr eaLnBrk="1" hangingPunct="1"/>
              <a:t>8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2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D7B781A-63AF-4130-9F6E-47E32546E593}" type="slidenum">
              <a:rPr lang="nl-NL" altLang="nl-NL" sz="1200">
                <a:latin typeface="Arial" panose="020B0604020202020204" pitchFamily="34" charset="0"/>
              </a:rPr>
              <a:pPr eaLnBrk="1" hangingPunct="1"/>
              <a:t>9</a:t>
            </a:fld>
            <a:endParaRPr lang="nl-NL" altLang="nl-NL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4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1934AF-8C44-4693-A42F-710565868102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92DF73-4028-4917-9270-D2FE43C6619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8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2412E-98FB-49AB-9513-406484AA70A2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7F705-C389-4B3A-A01C-9DE3AC846A8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8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04E72-D577-4D86-B2A6-F38192DD449B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A7B98-50ED-4EA2-8CD0-CE4B6FC34BF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51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EB97E-FA5C-42D0-97B5-CBF0CB29175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60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C8527-C460-47AA-9DBA-0AD3B4BBB467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E767B-1B66-44C8-A95C-9DCD2FE1E9B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99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91B47-D885-470C-9DF0-619FF5422213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236A9-208E-40CD-BE42-55EE979D7C0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65FCC-2A6F-45C3-9051-7E01584B78EB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321AE-CE21-46FA-AEA6-BC192A88CE9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04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1146-9993-4706-AE72-06008B86A8C6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DE36A-14CE-4AED-9F2F-2DB0B7C971D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30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A5459-0D38-4E2F-8CBA-DCAA5F6CF02D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C8AAE-54E2-4A0A-93F7-AF0579288B2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23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0629D-E96D-4ED6-BD7E-239DFD475821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20303-B32B-4D8A-98DB-0C6CC4861E6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48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357FA-A82B-427D-99BC-67BB5B3B9DE4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CCF0A-37D7-473A-A20E-3F9EDDC00C3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01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57ADD-BF35-4325-B0F2-C35AE085C679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0829C-8B04-42EE-8EA4-DCFC5F6699E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00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8F273C2-ECFC-4224-9C7C-DC9C8E18F50C}" type="datetimeFigureOut">
              <a:rPr lang="nl-NL" smtClean="0"/>
              <a:pPr>
                <a:defRPr/>
              </a:pPr>
              <a:t>27-3-2014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A220A6E-EC7C-4814-9AB7-623B2AC2597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42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55576" y="1268760"/>
            <a:ext cx="799147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altLang="nl-NL" sz="4800" b="1" dirty="0"/>
              <a:t>WELKE KLIMATEN ZIJN 	HIER AFGEBEELD ? </a:t>
            </a:r>
          </a:p>
          <a:p>
            <a:pPr algn="l" eaLnBrk="1" hangingPunct="1">
              <a:spcBef>
                <a:spcPct val="50000"/>
              </a:spcBef>
            </a:pPr>
            <a:endParaRPr lang="nl-NL" altLang="nl-NL" sz="4800" b="1" dirty="0"/>
          </a:p>
          <a:p>
            <a:pPr eaLnBrk="1" hangingPunct="1">
              <a:spcBef>
                <a:spcPct val="50000"/>
              </a:spcBef>
            </a:pPr>
            <a:r>
              <a:rPr lang="nl-NL" altLang="nl-NL" sz="3600" b="1" dirty="0"/>
              <a:t>GEEF DE KLIMATEN WEER MET HET LETTERSYSTEEM VAN KÖPPEN</a:t>
            </a:r>
          </a:p>
        </p:txBody>
      </p:sp>
    </p:spTree>
    <p:extLst>
      <p:ext uri="{BB962C8B-B14F-4D97-AF65-F5344CB8AC3E}">
        <p14:creationId xmlns:p14="http://schemas.microsoft.com/office/powerpoint/2010/main" val="15586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urmansk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476250"/>
            <a:ext cx="5761038" cy="5643563"/>
          </a:xfr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188" y="2276475"/>
            <a:ext cx="100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 err="1"/>
              <a:t>Df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576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acapa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549275"/>
            <a:ext cx="5832475" cy="5738813"/>
          </a:xfr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11188" y="2708275"/>
            <a:ext cx="86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Af</a:t>
            </a:r>
          </a:p>
        </p:txBody>
      </p:sp>
    </p:spTree>
    <p:extLst>
      <p:ext uri="{BB962C8B-B14F-4D97-AF65-F5344CB8AC3E}">
        <p14:creationId xmlns:p14="http://schemas.microsoft.com/office/powerpoint/2010/main" val="12582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5400" b="1" dirty="0" smtClean="0">
                <a:solidFill>
                  <a:schemeClr val="tx1"/>
                </a:solidFill>
              </a:rPr>
              <a:t>ZELFDE OPDRACHT </a:t>
            </a:r>
            <a:br>
              <a:rPr lang="nl-NL" altLang="nl-NL" sz="5400" b="1" dirty="0" smtClean="0">
                <a:solidFill>
                  <a:schemeClr val="tx1"/>
                </a:solidFill>
              </a:rPr>
            </a:br>
            <a:r>
              <a:rPr lang="nl-NL" altLang="nl-NL" sz="5400" b="1" dirty="0" smtClean="0">
                <a:solidFill>
                  <a:schemeClr val="tx1"/>
                </a:solidFill>
              </a:rPr>
              <a:t>MAAR NU MET FOTO’S</a:t>
            </a:r>
            <a:r>
              <a:rPr lang="nl-NL" altLang="nl-NL" sz="40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4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ooggebergte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576263"/>
            <a:ext cx="7620000" cy="5248275"/>
          </a:xfr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971550" y="6021388"/>
            <a:ext cx="2420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nl-NL" altLang="nl-NL" dirty="0"/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28745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andklimaat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765175"/>
            <a:ext cx="7343775" cy="4999038"/>
          </a:xfr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27088" y="6021288"/>
            <a:ext cx="172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361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ropisch regenwoud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8027987" cy="5351463"/>
          </a:xfr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619250" y="62785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Af</a:t>
            </a:r>
          </a:p>
        </p:txBody>
      </p:sp>
    </p:spTree>
    <p:extLst>
      <p:ext uri="{BB962C8B-B14F-4D97-AF65-F5344CB8AC3E}">
        <p14:creationId xmlns:p14="http://schemas.microsoft.com/office/powerpoint/2010/main" val="13669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ooggebergte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765175"/>
            <a:ext cx="7164387" cy="4775200"/>
          </a:xfrm>
          <a:noFill/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187450" y="6092825"/>
            <a:ext cx="2736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36157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avanne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981075"/>
            <a:ext cx="7524750" cy="4775200"/>
          </a:xfr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042988" y="6237288"/>
            <a:ext cx="2952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 err="1"/>
              <a:t>Aw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707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noordpool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04813"/>
            <a:ext cx="7775575" cy="5492750"/>
          </a:xfrm>
          <a:noFill/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547664" y="62785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EF</a:t>
            </a:r>
          </a:p>
        </p:txBody>
      </p:sp>
    </p:spTree>
    <p:extLst>
      <p:ext uri="{BB962C8B-B14F-4D97-AF65-F5344CB8AC3E}">
        <p14:creationId xmlns:p14="http://schemas.microsoft.com/office/powerpoint/2010/main" val="92816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Woestijn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836613"/>
            <a:ext cx="7343775" cy="4695825"/>
          </a:xfrm>
          <a:noFill/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331913" y="5949950"/>
            <a:ext cx="3455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BW</a:t>
            </a:r>
          </a:p>
        </p:txBody>
      </p:sp>
    </p:spTree>
    <p:extLst>
      <p:ext uri="{BB962C8B-B14F-4D97-AF65-F5344CB8AC3E}">
        <p14:creationId xmlns:p14="http://schemas.microsoft.com/office/powerpoint/2010/main" val="22650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b="1" dirty="0" smtClean="0">
                <a:solidFill>
                  <a:schemeClr val="tx1"/>
                </a:solidFill>
              </a:rPr>
              <a:t>TIPS</a:t>
            </a:r>
            <a:r>
              <a:rPr lang="nl-NL" altLang="nl-NL" b="1" dirty="0" smtClean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nl-NL" altLang="nl-NL" sz="2800" b="1" dirty="0" smtClean="0">
                <a:solidFill>
                  <a:schemeClr val="tx1"/>
                </a:solidFill>
              </a:rPr>
              <a:t>LIGT DE PLAATS OP HET ZUIDELIJK OF NOORDELIJK HALFROND ?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800" b="1" dirty="0" smtClean="0">
                <a:solidFill>
                  <a:schemeClr val="tx1"/>
                </a:solidFill>
              </a:rPr>
              <a:t>HOOGSTE TEMPERATUUR GEMETEN IN DE MAANDEN JUNI, JULI, AUGUSTUS: ZOMER OP NOORDELIJK HALFROND.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800" b="1" dirty="0" smtClean="0">
                <a:solidFill>
                  <a:schemeClr val="tx1"/>
                </a:solidFill>
              </a:rPr>
              <a:t>HOOGSTE TEMP. GEMETEN IN DE MAANDEN DECEMBER, JANUARI, FEBRUARI: ZOMER OP ZUIDELIJK HALFROND. 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800" b="1" dirty="0" smtClean="0">
                <a:solidFill>
                  <a:schemeClr val="tx1"/>
                </a:solidFill>
              </a:rPr>
              <a:t>AANTEKENINGEN BIJ DE HAND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2800" b="1" dirty="0" smtClean="0">
                <a:solidFill>
                  <a:schemeClr val="tx1"/>
                </a:solidFill>
              </a:rPr>
              <a:t>	(DIT MAG OP SO OF PW NATUURLIJK NIET!)</a:t>
            </a:r>
          </a:p>
        </p:txBody>
      </p:sp>
    </p:spTree>
    <p:extLst>
      <p:ext uri="{BB962C8B-B14F-4D97-AF65-F5344CB8AC3E}">
        <p14:creationId xmlns:p14="http://schemas.microsoft.com/office/powerpoint/2010/main" val="1510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oendra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20713"/>
            <a:ext cx="6624638" cy="4879975"/>
          </a:xfrm>
          <a:noFill/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547813" y="6092825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18083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ropisch regenwoud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60350"/>
            <a:ext cx="4325937" cy="6408738"/>
          </a:xfrm>
          <a:noFill/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95288" y="3213100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Af</a:t>
            </a:r>
          </a:p>
        </p:txBody>
      </p:sp>
    </p:spTree>
    <p:extLst>
      <p:ext uri="{BB962C8B-B14F-4D97-AF65-F5344CB8AC3E}">
        <p14:creationId xmlns:p14="http://schemas.microsoft.com/office/powerpoint/2010/main" val="9816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258888" y="5949950"/>
            <a:ext cx="2881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BS</a:t>
            </a:r>
          </a:p>
        </p:txBody>
      </p:sp>
      <p:pic>
        <p:nvPicPr>
          <p:cNvPr id="23555" name="Picture 8" descr="argentina-pampas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620713"/>
            <a:ext cx="6697663" cy="5357812"/>
          </a:xfrm>
          <a:noFill/>
        </p:spPr>
      </p:pic>
    </p:spTree>
    <p:extLst>
      <p:ext uri="{BB962C8B-B14F-4D97-AF65-F5344CB8AC3E}">
        <p14:creationId xmlns:p14="http://schemas.microsoft.com/office/powerpoint/2010/main" val="30870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zeeklimaat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20713"/>
            <a:ext cx="7905750" cy="5094287"/>
          </a:xfrm>
          <a:noFill/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619250" y="6165850"/>
            <a:ext cx="3600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014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oendra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476250"/>
            <a:ext cx="5616575" cy="5616575"/>
          </a:xfrm>
          <a:noFill/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95288" y="2133600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35934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woestijn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33375"/>
            <a:ext cx="7272337" cy="5454650"/>
          </a:xfrm>
          <a:noFill/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59632" y="6381328"/>
            <a:ext cx="3457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BW</a:t>
            </a:r>
          </a:p>
        </p:txBody>
      </p:sp>
    </p:spTree>
    <p:extLst>
      <p:ext uri="{BB962C8B-B14F-4D97-AF65-F5344CB8AC3E}">
        <p14:creationId xmlns:p14="http://schemas.microsoft.com/office/powerpoint/2010/main" val="42189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zeeklimaat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765175"/>
            <a:ext cx="7200900" cy="4800600"/>
          </a:xfrm>
          <a:noFill/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476375" y="5949950"/>
            <a:ext cx="302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609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avanne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620713"/>
            <a:ext cx="7848600" cy="5226050"/>
          </a:xfrm>
          <a:noFill/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042988" y="6165850"/>
            <a:ext cx="338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 err="1"/>
              <a:t>Aw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2141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zuidpool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620713"/>
            <a:ext cx="5905500" cy="5267325"/>
          </a:xfrm>
          <a:noFill/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187450" y="6278563"/>
            <a:ext cx="2520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EF</a:t>
            </a:r>
          </a:p>
        </p:txBody>
      </p:sp>
    </p:spTree>
    <p:extLst>
      <p:ext uri="{BB962C8B-B14F-4D97-AF65-F5344CB8AC3E}">
        <p14:creationId xmlns:p14="http://schemas.microsoft.com/office/powerpoint/2010/main" val="39608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teppe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042988" y="6278563"/>
            <a:ext cx="187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BS</a:t>
            </a:r>
          </a:p>
        </p:txBody>
      </p:sp>
    </p:spTree>
    <p:extLst>
      <p:ext uri="{BB962C8B-B14F-4D97-AF65-F5344CB8AC3E}">
        <p14:creationId xmlns:p14="http://schemas.microsoft.com/office/powerpoint/2010/main" val="4456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ortmoresby_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33375"/>
            <a:ext cx="3998912" cy="5761038"/>
          </a:xfr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11188" y="2205038"/>
            <a:ext cx="1223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 err="1"/>
              <a:t>Aw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462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anff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76250"/>
            <a:ext cx="5975350" cy="5688013"/>
          </a:xfr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9512" y="1412776"/>
            <a:ext cx="1008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b="1" dirty="0" err="1"/>
              <a:t>Df</a:t>
            </a:r>
            <a:endParaRPr lang="nl-NL" altLang="nl-NL" b="1" dirty="0"/>
          </a:p>
        </p:txBody>
      </p:sp>
    </p:spTree>
    <p:extLst>
      <p:ext uri="{BB962C8B-B14F-4D97-AF65-F5344CB8AC3E}">
        <p14:creationId xmlns:p14="http://schemas.microsoft.com/office/powerpoint/2010/main" val="25992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ackay_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333375"/>
            <a:ext cx="4048125" cy="5832475"/>
          </a:xfr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750" y="2133600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 err="1"/>
              <a:t>Cw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615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njul_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88913"/>
            <a:ext cx="4483100" cy="6237287"/>
          </a:xfr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68313" y="2492375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 err="1"/>
              <a:t>Aw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311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islarcrusoe_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60350"/>
            <a:ext cx="4260850" cy="5903913"/>
          </a:xfr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11188" y="1916113"/>
            <a:ext cx="1512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Cs</a:t>
            </a:r>
          </a:p>
        </p:txBody>
      </p:sp>
    </p:spTree>
    <p:extLst>
      <p:ext uri="{BB962C8B-B14F-4D97-AF65-F5344CB8AC3E}">
        <p14:creationId xmlns:p14="http://schemas.microsoft.com/office/powerpoint/2010/main" val="7213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walvisbay_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60350"/>
            <a:ext cx="4483100" cy="6237288"/>
          </a:xfr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9750" y="2349500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BS</a:t>
            </a:r>
          </a:p>
        </p:txBody>
      </p:sp>
    </p:spTree>
    <p:extLst>
      <p:ext uri="{BB962C8B-B14F-4D97-AF65-F5344CB8AC3E}">
        <p14:creationId xmlns:p14="http://schemas.microsoft.com/office/powerpoint/2010/main" val="42340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hejsa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33375"/>
            <a:ext cx="6048375" cy="5924550"/>
          </a:xfr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0825" y="2565400"/>
            <a:ext cx="1441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4504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205</TotalTime>
  <Words>110</Words>
  <Application>Microsoft Office PowerPoint</Application>
  <PresentationFormat>Diavoorstelling (4:3)</PresentationFormat>
  <Paragraphs>65</Paragraphs>
  <Slides>29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Comic Sans MS</vt:lpstr>
      <vt:lpstr>Corbel</vt:lpstr>
      <vt:lpstr>Basis</vt:lpstr>
      <vt:lpstr>PowerPoint-presentatie</vt:lpstr>
      <vt:lpstr>TIPS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ZELFDE OPDRACHT  MAAR NU MET FOTO’S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5 WELKE KLIMATEN  ZIJN  ER OP AARDE ?</dc:title>
  <dc:creator>Muriel</dc:creator>
  <cp:lastModifiedBy>muriel dekker</cp:lastModifiedBy>
  <cp:revision>28</cp:revision>
  <dcterms:created xsi:type="dcterms:W3CDTF">2010-03-11T20:33:37Z</dcterms:created>
  <dcterms:modified xsi:type="dcterms:W3CDTF">2014-03-27T21:45:26Z</dcterms:modified>
</cp:coreProperties>
</file>