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62" r:id="rId2"/>
    <p:sldId id="263" r:id="rId3"/>
    <p:sldId id="265" r:id="rId4"/>
    <p:sldId id="264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2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5B718-3808-4733-856D-3D4947D15093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5DE2D-C446-418D-BF8F-2E3A959294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723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5DE2D-C446-418D-BF8F-2E3A9592944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676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D210A46-801F-497C-84FE-413135617989}" type="datetimeFigureOut">
              <a:rPr lang="nl-NL" smtClean="0"/>
              <a:t>16-4-2016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Hoofdstuk 4 Conflicten 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§ 4 </a:t>
            </a:r>
          </a:p>
          <a:p>
            <a:r>
              <a:rPr lang="nl-NL" dirty="0" smtClean="0"/>
              <a:t>Gevolgen van gewapende conflicten.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067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3187436" y="742186"/>
            <a:ext cx="2880320" cy="1263063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Conflicten: </a:t>
            </a:r>
          </a:p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Gevolgen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5" name="Afgeronde rechthoek 4"/>
          <p:cNvSpPr/>
          <p:nvPr/>
        </p:nvSpPr>
        <p:spPr>
          <a:xfrm>
            <a:off x="601867" y="2595564"/>
            <a:ext cx="2880320" cy="8228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Sociaal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6" name="Afgeronde rechthoek 5"/>
          <p:cNvSpPr/>
          <p:nvPr/>
        </p:nvSpPr>
        <p:spPr>
          <a:xfrm>
            <a:off x="1573796" y="4865559"/>
            <a:ext cx="2880320" cy="8228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Economisch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29" name="Afgeronde rechthoek 28"/>
          <p:cNvSpPr/>
          <p:nvPr/>
        </p:nvSpPr>
        <p:spPr>
          <a:xfrm>
            <a:off x="5652120" y="2657108"/>
            <a:ext cx="2880320" cy="8228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Demografisch </a:t>
            </a:r>
            <a:endParaRPr lang="nl-NL" sz="2800" dirty="0">
              <a:solidFill>
                <a:schemeClr val="tx1"/>
              </a:solidFill>
            </a:endParaRPr>
          </a:p>
        </p:txBody>
      </p:sp>
      <p:cxnSp>
        <p:nvCxnSpPr>
          <p:cNvPr id="37" name="Rechte verbindingslijn met pijl 36"/>
          <p:cNvCxnSpPr>
            <a:stCxn id="4" idx="2"/>
            <a:endCxn id="5" idx="0"/>
          </p:cNvCxnSpPr>
          <p:nvPr/>
        </p:nvCxnSpPr>
        <p:spPr>
          <a:xfrm flipH="1">
            <a:off x="2042027" y="2005249"/>
            <a:ext cx="2585569" cy="5903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/>
          <p:cNvCxnSpPr>
            <a:stCxn id="4" idx="2"/>
            <a:endCxn id="6" idx="0"/>
          </p:cNvCxnSpPr>
          <p:nvPr/>
        </p:nvCxnSpPr>
        <p:spPr>
          <a:xfrm flipH="1">
            <a:off x="3013956" y="2005249"/>
            <a:ext cx="1613640" cy="2860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>
            <a:stCxn id="4" idx="2"/>
            <a:endCxn id="29" idx="0"/>
          </p:cNvCxnSpPr>
          <p:nvPr/>
        </p:nvCxnSpPr>
        <p:spPr>
          <a:xfrm>
            <a:off x="4627596" y="2005249"/>
            <a:ext cx="2464684" cy="6518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Afgeronde rechthoek 46"/>
          <p:cNvSpPr/>
          <p:nvPr/>
        </p:nvSpPr>
        <p:spPr>
          <a:xfrm>
            <a:off x="4974556" y="4865559"/>
            <a:ext cx="2880320" cy="8228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Ecologisch </a:t>
            </a:r>
            <a:endParaRPr lang="nl-NL" sz="2800" dirty="0">
              <a:solidFill>
                <a:schemeClr val="tx1"/>
              </a:solidFill>
            </a:endParaRPr>
          </a:p>
        </p:txBody>
      </p:sp>
      <p:cxnSp>
        <p:nvCxnSpPr>
          <p:cNvPr id="53" name="Rechte verbindingslijn met pijl 52"/>
          <p:cNvCxnSpPr/>
          <p:nvPr/>
        </p:nvCxnSpPr>
        <p:spPr>
          <a:xfrm>
            <a:off x="4627596" y="1988220"/>
            <a:ext cx="1787120" cy="2860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50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9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5796136" y="1864832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Gezondheidszorg nihil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Afgeronde rechthoek 2"/>
          <p:cNvSpPr/>
          <p:nvPr/>
        </p:nvSpPr>
        <p:spPr>
          <a:xfrm>
            <a:off x="1907704" y="836712"/>
            <a:ext cx="5328592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Sociale Gevolgen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4" name="Afgeronde rechthoek 3"/>
          <p:cNvSpPr/>
          <p:nvPr/>
        </p:nvSpPr>
        <p:spPr>
          <a:xfrm>
            <a:off x="755576" y="2027847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Slachtoffers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55576" y="305701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Fysiek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Geestelijk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Dodelijk 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5796136" y="2860020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Slechte bevoorrading van medicatie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Vaccinatie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Voorlichting?</a:t>
            </a:r>
            <a:endParaRPr lang="nl-NL" dirty="0"/>
          </a:p>
        </p:txBody>
      </p:sp>
      <p:sp>
        <p:nvSpPr>
          <p:cNvPr id="8" name="Afgeronde rechthoek 7"/>
          <p:cNvSpPr/>
          <p:nvPr/>
        </p:nvSpPr>
        <p:spPr>
          <a:xfrm>
            <a:off x="3419872" y="4060349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Vluchtelingen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108813" y="5319713"/>
            <a:ext cx="2077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Klein deel naar Europa (asielzoekers)</a:t>
            </a:r>
            <a:endParaRPr lang="nl-NL" dirty="0"/>
          </a:p>
        </p:txBody>
      </p:sp>
      <p:sp>
        <p:nvSpPr>
          <p:cNvPr id="10" name="Rechthoek 9"/>
          <p:cNvSpPr/>
          <p:nvPr/>
        </p:nvSpPr>
        <p:spPr>
          <a:xfrm>
            <a:off x="785619" y="5374699"/>
            <a:ext cx="2376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Ontheemden (binnen eigen land opgevangen)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161883" y="5402803"/>
            <a:ext cx="28202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Opgevangen in de regio (buurlanden) </a:t>
            </a:r>
          </a:p>
        </p:txBody>
      </p:sp>
      <p:cxnSp>
        <p:nvCxnSpPr>
          <p:cNvPr id="12" name="Rechte verbindingslijn met pijl 11"/>
          <p:cNvCxnSpPr>
            <a:stCxn id="3" idx="2"/>
            <a:endCxn id="4" idx="3"/>
          </p:cNvCxnSpPr>
          <p:nvPr/>
        </p:nvCxnSpPr>
        <p:spPr>
          <a:xfrm flipH="1">
            <a:off x="3059832" y="1469923"/>
            <a:ext cx="1512168" cy="8951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>
            <a:stCxn id="3" idx="2"/>
            <a:endCxn id="8" idx="0"/>
          </p:cNvCxnSpPr>
          <p:nvPr/>
        </p:nvCxnSpPr>
        <p:spPr>
          <a:xfrm>
            <a:off x="4572000" y="1469923"/>
            <a:ext cx="0" cy="25904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>
            <a:stCxn id="3" idx="2"/>
            <a:endCxn id="2" idx="1"/>
          </p:cNvCxnSpPr>
          <p:nvPr/>
        </p:nvCxnSpPr>
        <p:spPr>
          <a:xfrm>
            <a:off x="4572000" y="1469923"/>
            <a:ext cx="1224136" cy="7321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>
            <a:endCxn id="6" idx="0"/>
          </p:cNvCxnSpPr>
          <p:nvPr/>
        </p:nvCxnSpPr>
        <p:spPr>
          <a:xfrm>
            <a:off x="1727684" y="2735625"/>
            <a:ext cx="0" cy="3213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6876256" y="2574932"/>
            <a:ext cx="0" cy="3213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>
            <a:endCxn id="10" idx="0"/>
          </p:cNvCxnSpPr>
          <p:nvPr/>
        </p:nvCxnSpPr>
        <p:spPr>
          <a:xfrm flipH="1">
            <a:off x="1973751" y="4734784"/>
            <a:ext cx="2598249" cy="6399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>
            <a:stCxn id="8" idx="2"/>
            <a:endCxn id="11" idx="0"/>
          </p:cNvCxnSpPr>
          <p:nvPr/>
        </p:nvCxnSpPr>
        <p:spPr>
          <a:xfrm>
            <a:off x="4572000" y="4734784"/>
            <a:ext cx="0" cy="6680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>
            <a:stCxn id="9" idx="0"/>
            <a:endCxn id="8" idx="2"/>
          </p:cNvCxnSpPr>
          <p:nvPr/>
        </p:nvCxnSpPr>
        <p:spPr>
          <a:xfrm flipH="1" flipV="1">
            <a:off x="4572000" y="4734784"/>
            <a:ext cx="2575338" cy="5849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6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/>
      <p:bldP spid="7" grpId="0"/>
      <p:bldP spid="8" grpId="0" animBg="1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1907704" y="836712"/>
            <a:ext cx="5328592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Economische  Gevolgen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3" name="Afgeronde rechthoek 2"/>
          <p:cNvSpPr/>
          <p:nvPr/>
        </p:nvSpPr>
        <p:spPr>
          <a:xfrm>
            <a:off x="3419872" y="2791138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Militaire uitgaven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Afgeronde rechthoek 3"/>
          <p:cNvSpPr/>
          <p:nvPr/>
        </p:nvSpPr>
        <p:spPr>
          <a:xfrm>
            <a:off x="1020238" y="4925074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Na afloop van  conflict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808882" y="380279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Rebellen: drugs en/of  natuurlijke hulpbronnen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5345386" y="3823808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Overheden: belastingen</a:t>
            </a:r>
          </a:p>
          <a:p>
            <a:endParaRPr lang="nl-NL" dirty="0"/>
          </a:p>
        </p:txBody>
      </p:sp>
      <p:sp>
        <p:nvSpPr>
          <p:cNvPr id="8" name="Afgeronde rechthoek 7"/>
          <p:cNvSpPr/>
          <p:nvPr/>
        </p:nvSpPr>
        <p:spPr>
          <a:xfrm>
            <a:off x="853805" y="1921396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Landbouw ontregelt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Afgeronde rechthoek 8"/>
          <p:cNvSpPr/>
          <p:nvPr/>
        </p:nvSpPr>
        <p:spPr>
          <a:xfrm>
            <a:off x="6020544" y="1940374"/>
            <a:ext cx="2304256" cy="674435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Handel verlamt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3734544" y="495626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/>
              <a:t>Kosten wederopbouw </a:t>
            </a:r>
            <a:r>
              <a:rPr lang="nl-NL" dirty="0" smtClean="0"/>
              <a:t>zijn hoog: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Infrastructuur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Gezondheidszorg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Onderwijs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Etc.   </a:t>
            </a:r>
            <a:endParaRPr lang="nl-NL" dirty="0"/>
          </a:p>
        </p:txBody>
      </p:sp>
      <p:cxnSp>
        <p:nvCxnSpPr>
          <p:cNvPr id="13" name="Rechte verbindingslijn met pijl 12"/>
          <p:cNvCxnSpPr/>
          <p:nvPr/>
        </p:nvCxnSpPr>
        <p:spPr>
          <a:xfrm flipH="1">
            <a:off x="3126248" y="1469923"/>
            <a:ext cx="1413939" cy="7886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>
            <a:stCxn id="2" idx="2"/>
            <a:endCxn id="9" idx="1"/>
          </p:cNvCxnSpPr>
          <p:nvPr/>
        </p:nvCxnSpPr>
        <p:spPr>
          <a:xfrm>
            <a:off x="4572000" y="1469923"/>
            <a:ext cx="1448544" cy="80766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met pijl 18"/>
          <p:cNvCxnSpPr>
            <a:stCxn id="2" idx="2"/>
            <a:endCxn id="3" idx="0"/>
          </p:cNvCxnSpPr>
          <p:nvPr/>
        </p:nvCxnSpPr>
        <p:spPr>
          <a:xfrm>
            <a:off x="4572000" y="1469923"/>
            <a:ext cx="0" cy="13212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>
            <a:stCxn id="3" idx="2"/>
            <a:endCxn id="6" idx="3"/>
          </p:cNvCxnSpPr>
          <p:nvPr/>
        </p:nvCxnSpPr>
        <p:spPr>
          <a:xfrm flipH="1">
            <a:off x="3833218" y="3465573"/>
            <a:ext cx="738782" cy="6603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>
            <a:stCxn id="3" idx="2"/>
            <a:endCxn id="7" idx="1"/>
          </p:cNvCxnSpPr>
          <p:nvPr/>
        </p:nvCxnSpPr>
        <p:spPr>
          <a:xfrm>
            <a:off x="4572000" y="3465573"/>
            <a:ext cx="773386" cy="6814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 flipH="1">
            <a:off x="3324494" y="5085184"/>
            <a:ext cx="4283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80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/>
      <p:bldP spid="8" grpId="0" animBg="1"/>
      <p:bldP spid="9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1907704" y="836712"/>
            <a:ext cx="5328592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Ecologische gevolgen </a:t>
            </a:r>
            <a:endParaRPr lang="nl-NL" sz="2800" dirty="0">
              <a:solidFill>
                <a:schemeClr val="tx1"/>
              </a:solidFill>
            </a:endParaRPr>
          </a:p>
        </p:txBody>
      </p:sp>
      <p:sp>
        <p:nvSpPr>
          <p:cNvPr id="3" name="Afgeronde rechthoek 2"/>
          <p:cNvSpPr/>
          <p:nvPr/>
        </p:nvSpPr>
        <p:spPr>
          <a:xfrm>
            <a:off x="1290343" y="2656001"/>
            <a:ext cx="2520280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Chemische wapens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Afgeronde rechthoek 3"/>
          <p:cNvSpPr/>
          <p:nvPr/>
        </p:nvSpPr>
        <p:spPr>
          <a:xfrm>
            <a:off x="5292080" y="2675625"/>
            <a:ext cx="2736304" cy="2044798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 smtClean="0">
                <a:solidFill>
                  <a:schemeClr val="tx1"/>
                </a:solidFill>
              </a:rPr>
              <a:t>Schade aan: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Dammen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Dijken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Waterreservoirs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Olieraffinaderijen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Etc.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786287" y="3606239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Vegetatie verwoest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smtClean="0"/>
              <a:t>Kankergevallen (ook na afloop van het conflict)</a:t>
            </a:r>
            <a:endParaRPr lang="nl-NL" dirty="0"/>
          </a:p>
        </p:txBody>
      </p:sp>
      <p:cxnSp>
        <p:nvCxnSpPr>
          <p:cNvPr id="7" name="Rechte verbindingslijn met pijl 6"/>
          <p:cNvCxnSpPr>
            <a:stCxn id="2" idx="2"/>
            <a:endCxn id="3" idx="0"/>
          </p:cNvCxnSpPr>
          <p:nvPr/>
        </p:nvCxnSpPr>
        <p:spPr>
          <a:xfrm flipH="1">
            <a:off x="2550483" y="1469923"/>
            <a:ext cx="2021517" cy="11860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>
            <a:stCxn id="2" idx="2"/>
            <a:endCxn id="4" idx="0"/>
          </p:cNvCxnSpPr>
          <p:nvPr/>
        </p:nvCxnSpPr>
        <p:spPr>
          <a:xfrm>
            <a:off x="4572000" y="1469923"/>
            <a:ext cx="2088232" cy="12057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>
            <a:endCxn id="5" idx="0"/>
          </p:cNvCxnSpPr>
          <p:nvPr/>
        </p:nvCxnSpPr>
        <p:spPr>
          <a:xfrm>
            <a:off x="2550483" y="3276047"/>
            <a:ext cx="0" cy="330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8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gentorangerecord.com/images/uploads/slideshow/slideshow_img_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065" y="2924944"/>
            <a:ext cx="6269810" cy="350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encrypted-tbn0.gstatic.com/images?q=tbn:ANd9GcQjCpwUbt_II2tiFRSY1SUucAOKhjYnQ73k-ZpZaGv5cWtLqvoHF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92696"/>
            <a:ext cx="620376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135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1907704" y="836712"/>
            <a:ext cx="5328592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>
                <a:solidFill>
                  <a:schemeClr val="tx1"/>
                </a:solidFill>
              </a:rPr>
              <a:t>Demografische gevolgen </a:t>
            </a:r>
            <a:endParaRPr lang="nl-NL" sz="2800" dirty="0">
              <a:solidFill>
                <a:schemeClr val="tx1"/>
              </a:solidFill>
            </a:endParaRPr>
          </a:p>
        </p:txBody>
      </p:sp>
      <p:pic>
        <p:nvPicPr>
          <p:cNvPr id="3" name="Afbeelding 2" descr="8054022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188" y="2636912"/>
            <a:ext cx="4495623" cy="3877026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2324188" y="4653136"/>
            <a:ext cx="5102349" cy="59601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Afgeronde rechthoek 11"/>
          <p:cNvSpPr/>
          <p:nvPr/>
        </p:nvSpPr>
        <p:spPr>
          <a:xfrm>
            <a:off x="1303313" y="1855234"/>
            <a:ext cx="2520280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Genocide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Afgeronde rechthoek 12"/>
          <p:cNvSpPr/>
          <p:nvPr/>
        </p:nvSpPr>
        <p:spPr>
          <a:xfrm>
            <a:off x="5227749" y="1839734"/>
            <a:ext cx="2520280" cy="633211"/>
          </a:xfrm>
          <a:prstGeom prst="roundRect">
            <a:avLst/>
          </a:prstGeom>
          <a:solidFill>
            <a:schemeClr val="accent1">
              <a:alpha val="69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Babyboom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4" name="Rechte verbindingslijn met pijl 13"/>
          <p:cNvCxnSpPr>
            <a:stCxn id="2" idx="2"/>
            <a:endCxn id="12" idx="3"/>
          </p:cNvCxnSpPr>
          <p:nvPr/>
        </p:nvCxnSpPr>
        <p:spPr>
          <a:xfrm flipH="1">
            <a:off x="3823593" y="1469923"/>
            <a:ext cx="748407" cy="701917"/>
          </a:xfrm>
          <a:prstGeom prst="straightConnector1">
            <a:avLst/>
          </a:prstGeom>
          <a:ln w="412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>
            <a:stCxn id="2" idx="2"/>
            <a:endCxn id="13" idx="1"/>
          </p:cNvCxnSpPr>
          <p:nvPr/>
        </p:nvCxnSpPr>
        <p:spPr>
          <a:xfrm>
            <a:off x="4572000" y="1469923"/>
            <a:ext cx="655749" cy="686417"/>
          </a:xfrm>
          <a:prstGeom prst="straightConnector1">
            <a:avLst/>
          </a:prstGeom>
          <a:ln w="412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>
            <a:off x="2411760" y="2488445"/>
            <a:ext cx="1159805" cy="2401523"/>
          </a:xfrm>
          <a:prstGeom prst="straightConnector1">
            <a:avLst/>
          </a:prstGeom>
          <a:ln w="412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>
            <a:stCxn id="13" idx="2"/>
          </p:cNvCxnSpPr>
          <p:nvPr/>
        </p:nvCxnSpPr>
        <p:spPr>
          <a:xfrm flipH="1">
            <a:off x="6300192" y="2472945"/>
            <a:ext cx="187697" cy="2612239"/>
          </a:xfrm>
          <a:prstGeom prst="straightConnector1">
            <a:avLst/>
          </a:prstGeom>
          <a:ln w="41275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45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481</TotalTime>
  <Words>115</Words>
  <Application>Microsoft Office PowerPoint</Application>
  <PresentationFormat>Diavoorstelling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2</vt:lpstr>
      <vt:lpstr>Austin</vt:lpstr>
      <vt:lpstr>Hoofdstuk 4 Conflicten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Stichting Fioretti Teylingen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2 Aarde</dc:title>
  <dc:creator>Dekker, M. C. - (Teylingencollege)</dc:creator>
  <cp:lastModifiedBy>muriel dekker</cp:lastModifiedBy>
  <cp:revision>46</cp:revision>
  <dcterms:created xsi:type="dcterms:W3CDTF">2015-11-10T14:06:32Z</dcterms:created>
  <dcterms:modified xsi:type="dcterms:W3CDTF">2016-04-16T19:01:02Z</dcterms:modified>
</cp:coreProperties>
</file>