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01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175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1101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222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100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163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483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98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0177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312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8D2E5F5-2E75-4CF4-B07E-76552AE1947E}" type="datetimeFigureOut">
              <a:rPr lang="nl-NL" smtClean="0"/>
              <a:t>3-2-2014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211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De </a:t>
            </a:r>
            <a:r>
              <a:rPr lang="nl-NL" dirty="0" err="1" smtClean="0">
                <a:solidFill>
                  <a:schemeClr val="tx1"/>
                </a:solidFill>
              </a:rPr>
              <a:t>inuit</a:t>
            </a:r>
            <a:r>
              <a:rPr lang="nl-NL" dirty="0" smtClean="0">
                <a:solidFill>
                  <a:schemeClr val="tx1"/>
                </a:solidFill>
              </a:rPr>
              <a:t> in canada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707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ig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22497"/>
          <a:stretch/>
        </p:blipFill>
        <p:spPr bwMode="auto">
          <a:xfrm>
            <a:off x="2959572" y="624932"/>
            <a:ext cx="4945564" cy="541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8435321" y="4537161"/>
            <a:ext cx="27982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NAALDBOS OF  TAIGA</a:t>
            </a:r>
            <a:endParaRPr lang="nl-NL" sz="4000" dirty="0"/>
          </a:p>
        </p:txBody>
      </p:sp>
      <p:sp>
        <p:nvSpPr>
          <p:cNvPr id="6" name="Tekstvak 5"/>
          <p:cNvSpPr txBox="1"/>
          <p:nvPr/>
        </p:nvSpPr>
        <p:spPr>
          <a:xfrm>
            <a:off x="444090" y="4198607"/>
            <a:ext cx="2749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TOENDRA</a:t>
            </a:r>
            <a:endParaRPr lang="nl-NL" sz="4000" dirty="0"/>
          </a:p>
        </p:txBody>
      </p:sp>
      <p:sp>
        <p:nvSpPr>
          <p:cNvPr id="7" name="Tekstvak 6"/>
          <p:cNvSpPr txBox="1"/>
          <p:nvPr/>
        </p:nvSpPr>
        <p:spPr>
          <a:xfrm>
            <a:off x="8925100" y="1173799"/>
            <a:ext cx="29910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EEUWIGE SNEEUW  </a:t>
            </a:r>
            <a:endParaRPr lang="nl-NL" sz="4000" dirty="0"/>
          </a:p>
        </p:txBody>
      </p:sp>
      <p:cxnSp>
        <p:nvCxnSpPr>
          <p:cNvPr id="9" name="Rechte verbindingslijn met pijl 8"/>
          <p:cNvCxnSpPr/>
          <p:nvPr/>
        </p:nvCxnSpPr>
        <p:spPr>
          <a:xfrm flipH="1" flipV="1">
            <a:off x="7295289" y="3535320"/>
            <a:ext cx="1750388" cy="950221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/>
          <p:nvPr/>
        </p:nvCxnSpPr>
        <p:spPr>
          <a:xfrm flipV="1">
            <a:off x="1919157" y="3299034"/>
            <a:ext cx="1895197" cy="899573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met pijl 11"/>
          <p:cNvCxnSpPr/>
          <p:nvPr/>
        </p:nvCxnSpPr>
        <p:spPr>
          <a:xfrm flipH="1">
            <a:off x="5445725" y="2497238"/>
            <a:ext cx="3599952" cy="801796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694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chemeClr val="accent1">
                <a:lumMod val="56000"/>
                <a:lumOff val="44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1195" y="0"/>
            <a:ext cx="9875520" cy="1356360"/>
          </a:xfrm>
        </p:spPr>
        <p:txBody>
          <a:bodyPr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NOORDPOOL</a:t>
            </a:r>
            <a:endParaRPr lang="nl-NL" dirty="0">
              <a:solidFill>
                <a:schemeClr val="tx1"/>
              </a:solidFill>
            </a:endParaRP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696541"/>
              </p:ext>
            </p:extLst>
          </p:nvPr>
        </p:nvGraphicFramePr>
        <p:xfrm>
          <a:off x="261257" y="1071155"/>
          <a:ext cx="11625942" cy="595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5314"/>
                <a:gridCol w="3875314"/>
                <a:gridCol w="3875314"/>
              </a:tblGrid>
              <a:tr h="443923"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</a:rPr>
                        <a:t>NAALDBOMEN /</a:t>
                      </a:r>
                      <a:r>
                        <a:rPr lang="nl-NL" sz="2400" baseline="0" dirty="0" smtClean="0">
                          <a:solidFill>
                            <a:schemeClr val="tx1"/>
                          </a:solidFill>
                        </a:rPr>
                        <a:t> TAIGA</a:t>
                      </a:r>
                      <a:endParaRPr lang="nl-NL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</a:rPr>
                        <a:t>TOENDRA</a:t>
                      </a:r>
                      <a:endParaRPr lang="nl-NL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6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</a:rPr>
                        <a:t>EEUWIGE</a:t>
                      </a:r>
                      <a:r>
                        <a:rPr lang="nl-NL" sz="2400" baseline="0" dirty="0" smtClean="0">
                          <a:solidFill>
                            <a:schemeClr val="tx1"/>
                          </a:solidFill>
                        </a:rPr>
                        <a:t> SNEEUW </a:t>
                      </a:r>
                      <a:endParaRPr lang="nl-NL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alpha val="40000"/>
                      </a:schemeClr>
                    </a:solidFill>
                  </a:tcPr>
                </a:tc>
              </a:tr>
              <a:tr h="1190767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GEBIED WAAR HET GEMIDDELD NIET WARMER WORDT DAN 15</a:t>
                      </a:r>
                      <a:r>
                        <a:rPr lang="nl-NL" sz="2400" dirty="0" smtClean="0">
                          <a:cs typeface="Times New Roman" panose="02020603050405020304" pitchFamily="18" charset="0"/>
                        </a:rPr>
                        <a:t>º IN DE ZOMER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GEBIED WAAR HET GEMIDDELD NIET WARMER WORDT DAN 10</a:t>
                      </a:r>
                      <a:r>
                        <a:rPr lang="nl-NL" sz="2400" dirty="0" smtClean="0">
                          <a:cs typeface="Times New Roman" panose="02020603050405020304" pitchFamily="18" charset="0"/>
                        </a:rPr>
                        <a:t>º IN DE ZOMER</a:t>
                      </a:r>
                    </a:p>
                  </a:txBody>
                  <a:tcPr>
                    <a:solidFill>
                      <a:schemeClr val="accent1">
                        <a:alpha val="6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</a:rPr>
                        <a:t>GEBIED WAAR HET GEMIDDELD IN NIET WARMER WORDT DAN 0</a:t>
                      </a:r>
                      <a:r>
                        <a:rPr lang="nl-NL" sz="2400" dirty="0" smtClean="0">
                          <a:solidFill>
                            <a:schemeClr val="tx1"/>
                          </a:solidFill>
                          <a:cs typeface="Times New Roman" panose="02020603050405020304" pitchFamily="18" charset="0"/>
                        </a:rPr>
                        <a:t>º IN DE ZOMER</a:t>
                      </a:r>
                    </a:p>
                  </a:txBody>
                  <a:tcPr>
                    <a:solidFill>
                      <a:schemeClr val="accent5">
                        <a:alpha val="40000"/>
                      </a:schemeClr>
                    </a:solidFill>
                  </a:tcPr>
                </a:tc>
              </a:tr>
              <a:tr h="1190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dirty="0" smtClean="0"/>
                        <a:t>ER GROEIEN NAALDBOMEN</a:t>
                      </a:r>
                    </a:p>
                    <a:p>
                      <a:endParaRPr lang="nl-NL" sz="2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dirty="0" smtClean="0"/>
                        <a:t>ER GROEIEN GRASSEN EN MOSSEN. HET IS TE  KOUD VOOR BOMEN</a:t>
                      </a:r>
                    </a:p>
                  </a:txBody>
                  <a:tcPr>
                    <a:solidFill>
                      <a:schemeClr val="accent1"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  <a:cs typeface="Times New Roman" panose="02020603050405020304" pitchFamily="18" charset="0"/>
                        </a:rPr>
                        <a:t>ER KAN NIETS GROEIEN.</a:t>
                      </a:r>
                    </a:p>
                    <a:p>
                      <a:endParaRPr lang="nl-NL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nl-NL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alpha val="40000"/>
                      </a:schemeClr>
                    </a:solidFill>
                  </a:tcPr>
                </a:tc>
              </a:tr>
              <a:tr h="833537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BODEM IS PERMANENT BEVROREN (PERMAFROST) </a:t>
                      </a:r>
                    </a:p>
                  </a:txBody>
                  <a:tcPr>
                    <a:solidFill>
                      <a:schemeClr val="accent1">
                        <a:alpha val="6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</a:rPr>
                        <a:t>NEERSLAG IN DE VORM VAN  SNEEUW</a:t>
                      </a:r>
                    </a:p>
                  </a:txBody>
                  <a:tcPr>
                    <a:solidFill>
                      <a:schemeClr val="accent5">
                        <a:alpha val="40000"/>
                      </a:schemeClr>
                    </a:solidFill>
                  </a:tcPr>
                </a:tc>
              </a:tr>
              <a:tr h="1905226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IN DE ZOMER KAN HET WATER NIET WEG: </a:t>
                      </a:r>
                    </a:p>
                    <a:p>
                      <a:r>
                        <a:rPr lang="nl-NL" sz="2400" dirty="0" smtClean="0"/>
                        <a:t>MOERAS VORMING</a:t>
                      </a:r>
                    </a:p>
                  </a:txBody>
                  <a:tcPr>
                    <a:solidFill>
                      <a:schemeClr val="accent1">
                        <a:alpha val="6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</a:rPr>
                        <a:t>LANDIJS </a:t>
                      </a:r>
                    </a:p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</a:rPr>
                        <a:t>DRIJFIJS (AFGEBROKEN LANDIJS IN ZEE)</a:t>
                      </a:r>
                    </a:p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</a:rPr>
                        <a:t>ZEEIJS / PAKIJS</a:t>
                      </a:r>
                    </a:p>
                    <a:p>
                      <a:endParaRPr lang="nl-NL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 rot="5400000">
            <a:off x="2547256" y="5564777"/>
            <a:ext cx="3095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BOOMGRENS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 rot="5400000">
            <a:off x="2547255" y="2468880"/>
            <a:ext cx="3095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BOOMGRENS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3972560" y="966651"/>
            <a:ext cx="8509725" cy="599585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7916091" y="1058091"/>
            <a:ext cx="4119154" cy="59958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115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data:image/jpeg;base64,/9j/4AAQSkZJRgABAQAAAQABAAD/2wCEAAkGBhQSEBUUEhQVFRUWGRYYGBUYFRUYGRkVFhgZFBYYGRcYGyYeGBkkHBUXHy8gIycpLCwsGR8xNTAqNSorLCkBCQoKDgwOGg8PGjUcHBwpLCksKSk1LiwpLCwwKS0tKSwtLywpLCwqLCouNTUvLCkqLCwsKikvLCkpLCosKi0pKv/AABEIAJ4BPgMBIgACEQEDEQH/xAAcAAEAAgMBAQEAAAAAAAAAAAAABAUBAwYCBwj/xAA9EAABAwIEAwUIAQMDAgcAAAABAAIRAyEEEjFBBVFhBiJxgZETMkKhscHR8AdS4fEVI3IUghYXJDNDYpL/xAAZAQEBAQEBAQAAAAAAAAAAAAAAAQIEAwX/xAAuEQEAAgIBAgIIBgMAAAAAAAAAAQIDESEEMRJRExQiQXGR0eEyQlJhsfAFgcH/2gAMAwEAAhEDEQA/APuKIsF0aoMoq7GdoKNIS54A5yAPUkD5qLhe2GHqOIY4OI1yuY4gcyA5Tcdk3G9LtFV/+J8N7QUzVa2o7RhMONp0WT2koZ3Mz95uWRB0fZtyIMwdPDVNwbhZoq9+OFQxTqAa/Ccx8JsolPF1mkiMw2LhHpMSfVaa0u0UJ+JcKcuOV15sDG8axPKStFTFzSzBwv3YdBHWwbLj8rqGkx+JIJkDLEzMk+QCjMxlR4ljYHNwgfJ0n0Wh7KlMF5ZTIGgFiOun29FYYLGio2RIixBVFeeLkCXHN0awtHm534WsdoHT7gjxKuMRTBYQ6IIvP1XJOEEwZ68+qQsLN/aB+zWj1P4Wo8bq8x6KFTpFxhoJPQSrPh3Cpu9p8DIt9/D5qrwsOHV6j2BzssHxmPBTVhrYEBZWWBEUPiHF6VATVqNZOmZwE+phDsmIqKh21wrnlgqtzNubtsNNQY9NFY4XjFGranWpvPJr2k+gKkWie0sxas9pTEXh9ZoEkgDnIhaqmPpjV7fWfoq0kIq3/VTnIhpB9whwv0J2KrMXxV75HujkOnXVXS6dFUrBolxAHUwsh4OhC+b8b7V0cMcriXv/AKGwSOriTA+qpsF/Jwa9xdRt8BBBcD1mB+Oq8L58dJ1M8ue/U4aT4bW5fY0XzSn/ADBTtLan/wCGfZ69Yf8AmOn7QB9N+Q6uhoI65QTIU9YxfqT1rD+qH0lFy2F/kPDViWUXgv8AhDpbPkYk9AtGF/krDmp7N7g1wJaQQ5lwYjvCPmvT0lPOHp6Wmt+KOf3dgirGcfpmDDoO8AjxsVuHGKX9Xyd+Ft66TUUNvF6R+KPI/XRSadUO90g+BlEe0REBERBpxuKFOm95DnBjS7K0S4wJho3J2C+Y8Y4zjcY8nC0sXQJi7qxYwN3IYALnmS6Nua+n1aOaxNuUfcpQwzWe6AF55Mfj43qHllxek43qP2fGOKdguIOYHvca0Xyl1QkeGcR9FV4EMGIpscP+lqAluZntCQ8wAHZn21i1hN50H6AXDdvsLhmn2lcQIyugCTmdDSP/ALNJJkXiddFy36Wse1Wfn9e8OPJ0da+3Wfjv694cB2noUaNej7Kq7O21V7TmeHNdGcmR/ue9IkaDRVmI4s4V3O9ocQ0jKTUzDMyzgCJlpBAIINiJC1cewDqOIexzi4zmDzq4O7wdPMzfrKr18/JefFPGuXycuSYvOo8PP2+Dt2fyVcTQtvFS/wA2rquE8Zp4po9k7Mf6PibN4y/cWXx5W/ZbjDcLiBXcHOLA7IBF3EZe8SbCCea6MPWXi2rzuHXg/wAhki2sk7j+Pk+24XgJI75joIPrspjqDKMvOWBoMgkHaDr+7Ks7KdrhisN7Z7QzKHF5HujKTOt9Lrj+0P8AItPEMJoVXUXMDsrH0g4vNovcN/zK+jbNSIiZnvy+tbqKVrFpnvG/7t373ms0GnUcIPeBgGD4DxUrB4BrACAM0QXC0+S+JN/kCv7ItJdnLXNzNcGtMxDnU4guAmIIF7iy+t9ke0dPF0AWOLnMaxtSzoD8oJAc4DNvp+FnH1FMk6qxi6rHlnw1lYcVoF9IhokyDHgq/hnCJl1QEDZpkT1PRXiL3dW2ujh2sENAHgsYimXCGuynnAP1W1ERqw9ItF3Fx5mPlGy2rTi8WKbZd4W5rRSxkVSxxF4IuLad09d0EXj/AGibhWEkFzo7rf6nGzWgakk2gL5jwnhtTjGOqHEVS1lMzlE6TGRmzSQLnXodvqvEalIOaXBhc06loc5oOscjB9CoPDTh8PJYPeJPdYGxr6k8+gXjkxekmNzx5ebwy4JyzG59mPd5vk3FezuIfXqvGDq0aRkZQxxDWNAAM3zHuh1tToj+1tZlFrXYem2s2WtxTqQFWItDi2c42cD5E3X0/E4jMSTvyi991Er0Q4Q4BzTs4Ag+RsvH1PW5rbW3PPQa3NbamXyl3a3FEQa7z3cs5jPvZs0/1bZtYstnAON1BiqbqlZ+UG+Z7iIgyDJhddxXsRh3Mc5jXscATFMzMCYDXGJPQhcLT4HWNQMNN7XOzZc7XNnK0ugSLmBouLJTNitG52+flx58N67nfl3esP2jxNN2ZleoCZ+Mm51sbSvLeP4gAj29WDr/ALjvuV0mD/jdzmNc+sGSAS3ISQSJic2vkpNX+NGx3a5nfNTEeUOskdP1Ex9/uR0vVTG+fn93Bkyi6HtN2SOEYx4fnDiWk5csGJG51E+i55c16WpPht3cWTHbHbw3jUiIpOD4bUq1RSa3vkkQbRFzM6QAsxEzxDEVmZ1CMrIcTbUAGIa50AAVWkCoGjQOm1QDrB6q2Z/HmIOrqQ/7nfZq1V+wGKaLNY7/AI1Gz6Ohe8Yc1fyuqOnz1/LJgcF7Nhr0sWGUxZrjmBzyJY+kAZ7pJtmGnlNwXal7a2epiW1WnK002MeZ2GUPDWsceh3NivHZJjMHjGHiDXMY0OLA5hez2hhua0iw3ANwF9b4XxjCYtgNJ1N4cT3S0A5m3uxwmd7jS66sNZntPhmPdz9Xd09ZmNRPgmPdz/G3D8dxWOoTVdRbSo0jTzgvY91Rr3Ze6RYRGgMiQbhX3Z7G+2qDLRrQW5g6pTfTbAgGH87j7Kx7c8BfisLkpk5mPbUDAQ3PlnuZvhN5B5gLX2G4zVr0qorZi6lULJe0MfGVroe0WzDMRIsYBXXE2rk1M8S7qzeuXwzO4nz/ALw6ChQyzd17wTMeBN1tRF0OkREQEREBct2iw9Ks8ZpJpvDgbbAtc3S7SHEEHqrzi2KLKdtTYHlO65pXW+6+GJ7oeD4Wxgylocxv/t5oc5rTqyS33QdOltlExPZHCPkmiGk7tcW+gFvkrdFmcdJjUxtmcVJjUxtyPGuw9IUP/T03uqBw/wDkkuabHUZbSDoNCo3/AJctOFdVp4kVamjGMZ3XvGtNry7vOsRAGo0K7dZe1hq0qhZ3qIcGQ5wgvBDzbWZuue/SY5ncQ5cnQ4rTuI/5/t8lZwfFte+i2nWDh3HtAdEGHQ4i2XQ3toVf9muwntPaHEZgW91tNjhmzC5zwDAuLC9yvon+jHFU3MfIpO1gkToYkEOPmVecP4VTo08jGgCINhJtFzvYAX5Lzp0da255h40/x9KW3b2oc1w7sBg/ZAmhSfVAPxVg3NeA4Oe48gZneytOyvD8TRY9mI/6fLJNMUA9oaCSS3KQAALARyvJurwCFldMYq1ndY07K4aVndY18BERej1EREGCFT8WqljpDWgmYfcuHhy1W/jOILQ3KSCZNug/JCrsM19d0OMhonS/gIi5+ysLCK45hJPO8+q9mlzH74Wt5q/OAYBAYIdY+EHn4DRaDgp7ju+L5XfE2IseeqbXakJvEkfk9ZWwYN8tt7+kkXjxUmlw4kOJtk1bvz9PO63VO0F+6wR1P7CqqqsyHEcrW0kWML3U4WarJLQWC4BtccuvUf2UnG41lSIZlO5t++alcPAqNNNwkNggzcdElJ7cqgkx08F5UjEMyuIAIgxf+y1hs/kR8witFeg17S17WuadWuAI9Cq+t2Uwjh3qDAT/AE5mn5EDyVw5o2iPP8rW4yVm1K27xti2OlvxRtz1bsNQ1YXsMGHDLYEFp+Ec1e0aDW6AEwAXEDMYAHecLk2C2ArObp9VK461/DGkpipTmsaAen1WXj/G6xm5BYAW3q14jDsqNyvaHA7EAj0KqcFw6lRx9ChQzU/biqagaXTDWONN4knK5rg6CObgZBg9NW4S9okiQBJgj08lZcN4XSBbWyNNXKW59TlJkifILyyUi3xeGXHF9efHKRwuo80gKk+0b3XEgDM5tswy2h3vDSx0Gi3sw7Q5zg1oc6MxAALoECTvAtdQ62DY3ENq94OcAyQ4hpiS0OaDDtTBIsrBaiPNqI45ERFVEREBERBF4jhPaMImDqPJc06iRFtRPkdCuvVFxLBnLOpYSLf0HvNPlMeSsNRKrIWF6a70XQcP4Y1rQSJcReb67QdFVmXOqXgeGuq9G7n8DddEzDNAgNEaxFlqwNAsDgQIzOI/4nRTabbqFEMaGjQCFsRFGRERAREQERR8dixTZm1OgHMoIvGMa1oy5Q5xG4kAc/kqypxJ0Q0NZzDRF1rxFcvcST3vsNhYRuoxWm9JdLHPkS5xggxOw1V9hMYx85dd7Qf7rmGfY/ReU0TDpm4ymXEBwaQe9IiYtqdVh+Dpa5WWvtoucbv4fcL3hnAOGYSN/wAhNJpl8iY9BHNeWVS05mkg8wtmNw5Y8g+IPMbLOCxIa8ZgC02MjY7orQ+qSZJJPNZc69vluptbhYkZHg5rtB15weXivH+mVY9zp8P1lBHadp/zsvDtJXp1MtmRBBjwXhroQYRbGwT+/b8IQOVvr57IrWiy4QVhUXHAsS27TZx0JOo5DwU8Yb2Ze5s96+XaeYG5VFw2mTVbFoMk9Bc/jzXTscCARcG4WZYlCGAc5wc95OWCAIAkH/CnIiiCIiAiIgIiICw5sgrKIOTxODdTMOEcjsfNXX+tMySPej3Y36nSFYuaCINwouK4c14HwkaEfQ8wrtdveFzOpgv1N7Wtt8lg4cg91xA3aZcD4SbFRMFTc2u5rnEjLIlxM3EW9VY1awaJcYCg806pJMtIA3kGfIXW1RWcSYTGaDAN7a3F9NFIbUB0M+CI9IiICIiAqXj8hzD0POx5/P5K6VPxugZD7xYcxrpHVWFhTt38FgHmvcHy8Astb4DTkSq08G3is5zHn+VgkdVlwsEUBsf0a/2WM3h6BIt++X3XlBaU2e2oZZ77JI6t5D92Crch5Ldh8UabgW7W8efkpgwlIkvdUABM5bSCbkFEQ8PhnPOVt53iwvqSunpU8rQJJgRJuV4wgbkGT3dv0rcozMomOwDX3OoBjra076rmF2S57iGDy1xAs8gjlc3Hr9UhYeuFcMz953u7Dn6bLbxfhoa3MyABEj5SrkBHNBEESE2m3Jj8X6dJ5K0wnDWOa03cZ714jWxH6V7x3Cs73FpvAMc5nfyWng7Xip7pAiHa2tImd9PUqqt6WFa0ENaBOttVmi9pEN0b3fAi0LYotFoaTl91xzQB/VqQZuOn9lllKREQEREBERAREQEREBERB4q0Q7UeB0I8CLhUXGzDwAbQDGwNxMeSvnmAT0XKVamYku1O/wC7KwsPBM3/AHkpGExDqZkcxImxHVaXWAXjMVWnRYTi7XuAgtJ0U9cnh60OBdNrjx230VxQ460mHWga8z4Xj5qaZmFoi1UMS14lplbVEF4rUg5padCIXtEFDV4I+YGWOenqOa3UeBmTmcAOl/qrhFdrtzeL4U6nJ1aN9/RRRfT/ABoAul4ixxpODdf73XNlx3Mx9dv3orDUPPmPmgbe0FeFsAECef7+9UVgsvb99VuwmHL3BvqeQ3uvOHoF7wG3n5cyeS6TCYRtNsDzPMpKTLcxoAAGgssoiywLw+kCQSLiYPKdYXtEGuhTLWgEzAiea2IiCur4wNLngHM2A9p1y7Hl59Sp7CIkb38VC4rhyRnZIc3lu3cEbr3Qr+0onJ3TEADYgWHhoqrGOx4b3YzOMd3oTF1uxWHL2wCWnpytIVFRwFR1QBzSATJMeZvzVvRqlz3DvADS+oBjSJ1F7oJjRZZWl5yhxFzrBkDSIkDoo7uMUwQDMmJtpOx6qInIvFKs1wlpBHRe0BERAREQEREBERBh7QQQdDZcvjcP7OoRtqPDb8eS6lQ+JYD2rbQHDQ/UKwsS5vIf7ryt1ag5khwgyPvotczr6/laaeUQhEVIwLHGoAwkHmOW89F1Sp+zzLPMbgT84+iuFmWJERFEEREBc1xRmWq4bajzvbzldKuVxzy6o4nmRqLAWAVhYaS3cBZy6DfVZ9mYsCsg87n99VWk3gb4qkHcEeev2XQLn+F4VzqgeJyg6nwggKdxHieU5GDvmBOwnTxNwpKSskQIoyIiICIiAo//AExB7hDReRlBBJ32KkIg0084Heyk9JE+R/KyDEw3e0bk3J6XW1Q+IcRFMc3bD7noglhROIYH2gEQCDMn6SqfF8We+B7oi4B1P46KxwnE2CjdxzNF5MknpzurpdNWG4a+lD5JM95o3bp584VpRAiQSZ3P7bwUPgmILqcH4TE8xqrBCRERRBERAREQEREBERBU8eA7n/dfpY/b6qmB5aq7483utPIn5j/KoVqG4enjdbsLgX1PdFtydFrJt4/Qf4XQcHoFtITqbxynT5CfNCWzh2E9myDrqfFSkRZYEREBERAXPccoZakj4hPmNfsuhVfxnCZ2Zry2fTf6SrCwoHAz4W9FkNn3QSdI8eW68ufKuOC4Mzn2268z4fvjWlrQbDQIiwty6Kow1MvxTi4e6T8u638q6RZZEREQREQEREBERBR4zjbsxDAGgEidTa2+iq6lUuJLjJO6zV94zzP1WGUidAT4An6LTbyiy5sGDYrCqp3CcZkfBPdNj0OxXSLksNQL3Bo3+m5XWhZliXh7TaDceh6Fe0RRBERAREQEREBERBX8aH+2P+Q+YI+8LnV1uJohzSDp9CLgrmsNTmo0QDJ8o3+6sNQm8LwGb32GBBBuJ6dRur1Ya2BA0CyogiIiCIiAiIgLD2Agg6Gx8CsogiN4TSHwC3Mk/e6lgIiAiIgIiICIiAiIgLDhIWUQQ6XCKY+GfG6ltaAIFgsoggcTwIc1zg2XwNNbFUtPh1QmAw7a218V1K1Yam4N77sx5wB5K7XbXgcCKbYFzuef9lJRRqmNGbI0FzuQ0HidlEb6lQASSAOZXjDVw9ocN+hH1XhuHLh/uHNJBy/CI25nzUhAREQEREBERAREQFSY3hhFQEe6TJI2EyfDVXawQijXAiRcLK8U6DW+6APBe0QREQEREBERAREQEREBERAREQEREBERAREQEREBERAREQERE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6" name="AutoShape 4" descr="data:image/jpeg;base64,/9j/4AAQSkZJRgABAQAAAQABAAD/2wCEAAkGBhQSEBUUEhQVFRUWGRYYGBUYFRUYGRkVFhgZFBYYGRcYGyYeGBkkHBUXHy8gIycpLCwsGR8xNTAqNSorLCkBCQoKDgwOGg8PGjUcHBwpLCksKSk1LiwpLCwwKS0tKSwtLywpLCwqLCouNTUvLCkqLCwsKikvLCkpLCosKi0pKv/AABEIAJ4BPgMBIgACEQEDEQH/xAAcAAEAAgMBAQEAAAAAAAAAAAAABAUBAwYCBwj/xAA9EAABAwIEAwUIAQMDAgcAAAABAAIRAyEEEjFBBVFhBiJxgZETMkKhscHR8AdS4fEVI3IUghYXJDNDYpL/xAAZAQEBAQEBAQAAAAAAAAAAAAAAAQIEAwX/xAAuEQEAAgIBAgIIBgMAAAAAAAAAAQIDESEEMRJRExQiQXGR0eEyQlJhsfAFgcH/2gAMAwEAAhEDEQA/APuKIsF0aoMoq7GdoKNIS54A5yAPUkD5qLhe2GHqOIY4OI1yuY4gcyA5Tcdk3G9LtFV/+J8N7QUzVa2o7RhMONp0WT2koZ3Mz95uWRB0fZtyIMwdPDVNwbhZoq9+OFQxTqAa/Ccx8JsolPF1mkiMw2LhHpMSfVaa0u0UJ+JcKcuOV15sDG8axPKStFTFzSzBwv3YdBHWwbLj8rqGkx+JIJkDLEzMk+QCjMxlR4ljYHNwgfJ0n0Wh7KlMF5ZTIGgFiOun29FYYLGio2RIixBVFeeLkCXHN0awtHm534WsdoHT7gjxKuMRTBYQ6IIvP1XJOEEwZ68+qQsLN/aB+zWj1P4Wo8bq8x6KFTpFxhoJPQSrPh3Cpu9p8DIt9/D5qrwsOHV6j2BzssHxmPBTVhrYEBZWWBEUPiHF6VATVqNZOmZwE+phDsmIqKh21wrnlgqtzNubtsNNQY9NFY4XjFGranWpvPJr2k+gKkWie0sxas9pTEXh9ZoEkgDnIhaqmPpjV7fWfoq0kIq3/VTnIhpB9whwv0J2KrMXxV75HujkOnXVXS6dFUrBolxAHUwsh4OhC+b8b7V0cMcriXv/AKGwSOriTA+qpsF/Jwa9xdRt8BBBcD1mB+Oq8L58dJ1M8ue/U4aT4bW5fY0XzSn/ADBTtLan/wCGfZ69Yf8AmOn7QB9N+Q6uhoI65QTIU9YxfqT1rD+qH0lFy2F/kPDViWUXgv8AhDpbPkYk9AtGF/krDmp7N7g1wJaQQ5lwYjvCPmvT0lPOHp6Wmt+KOf3dgirGcfpmDDoO8AjxsVuHGKX9Xyd+Ft66TUUNvF6R+KPI/XRSadUO90g+BlEe0REBERBpxuKFOm95DnBjS7K0S4wJho3J2C+Y8Y4zjcY8nC0sXQJi7qxYwN3IYALnmS6Nua+n1aOaxNuUfcpQwzWe6AF55Mfj43qHllxek43qP2fGOKdguIOYHvca0Xyl1QkeGcR9FV4EMGIpscP+lqAluZntCQ8wAHZn21i1hN50H6AXDdvsLhmn2lcQIyugCTmdDSP/ALNJJkXiddFy36Wse1Wfn9e8OPJ0da+3Wfjv694cB2noUaNej7Kq7O21V7TmeHNdGcmR/ue9IkaDRVmI4s4V3O9ocQ0jKTUzDMyzgCJlpBAIINiJC1cewDqOIexzi4zmDzq4O7wdPMzfrKr18/JefFPGuXycuSYvOo8PP2+Dt2fyVcTQtvFS/wA2rquE8Zp4po9k7Mf6PibN4y/cWXx5W/ZbjDcLiBXcHOLA7IBF3EZe8SbCCea6MPWXi2rzuHXg/wAhki2sk7j+Pk+24XgJI75joIPrspjqDKMvOWBoMgkHaDr+7Ks7KdrhisN7Z7QzKHF5HujKTOt9Lrj+0P8AItPEMJoVXUXMDsrH0g4vNovcN/zK+jbNSIiZnvy+tbqKVrFpnvG/7t373ms0GnUcIPeBgGD4DxUrB4BrACAM0QXC0+S+JN/kCv7ItJdnLXNzNcGtMxDnU4guAmIIF7iy+t9ke0dPF0AWOLnMaxtSzoD8oJAc4DNvp+FnH1FMk6qxi6rHlnw1lYcVoF9IhokyDHgq/hnCJl1QEDZpkT1PRXiL3dW2ujh2sENAHgsYimXCGuynnAP1W1ERqw9ItF3Fx5mPlGy2rTi8WKbZd4W5rRSxkVSxxF4IuLad09d0EXj/AGibhWEkFzo7rf6nGzWgakk2gL5jwnhtTjGOqHEVS1lMzlE6TGRmzSQLnXodvqvEalIOaXBhc06loc5oOscjB9CoPDTh8PJYPeJPdYGxr6k8+gXjkxekmNzx5ebwy4JyzG59mPd5vk3FezuIfXqvGDq0aRkZQxxDWNAAM3zHuh1tToj+1tZlFrXYem2s2WtxTqQFWItDi2c42cD5E3X0/E4jMSTvyi991Er0Q4Q4BzTs4Ag+RsvH1PW5rbW3PPQa3NbamXyl3a3FEQa7z3cs5jPvZs0/1bZtYstnAON1BiqbqlZ+UG+Z7iIgyDJhddxXsRh3Mc5jXscATFMzMCYDXGJPQhcLT4HWNQMNN7XOzZc7XNnK0ugSLmBouLJTNitG52+flx58N67nfl3esP2jxNN2ZleoCZ+Mm51sbSvLeP4gAj29WDr/ALjvuV0mD/jdzmNc+sGSAS3ISQSJic2vkpNX+NGx3a5nfNTEeUOskdP1Ex9/uR0vVTG+fn93Bkyi6HtN2SOEYx4fnDiWk5csGJG51E+i55c16WpPht3cWTHbHbw3jUiIpOD4bUq1RSa3vkkQbRFzM6QAsxEzxDEVmZ1CMrIcTbUAGIa50AAVWkCoGjQOm1QDrB6q2Z/HmIOrqQ/7nfZq1V+wGKaLNY7/AI1Gz6Ohe8Yc1fyuqOnz1/LJgcF7Nhr0sWGUxZrjmBzyJY+kAZ7pJtmGnlNwXal7a2epiW1WnK002MeZ2GUPDWsceh3NivHZJjMHjGHiDXMY0OLA5hez2hhua0iw3ANwF9b4XxjCYtgNJ1N4cT3S0A5m3uxwmd7jS66sNZntPhmPdz9Xd09ZmNRPgmPdz/G3D8dxWOoTVdRbSo0jTzgvY91Rr3Ze6RYRGgMiQbhX3Z7G+2qDLRrQW5g6pTfTbAgGH87j7Kx7c8BfisLkpk5mPbUDAQ3PlnuZvhN5B5gLX2G4zVr0qorZi6lULJe0MfGVroe0WzDMRIsYBXXE2rk1M8S7qzeuXwzO4nz/ALw6ChQyzd17wTMeBN1tRF0OkREQEREBct2iw9Ks8ZpJpvDgbbAtc3S7SHEEHqrzi2KLKdtTYHlO65pXW+6+GJ7oeD4Wxgylocxv/t5oc5rTqyS33QdOltlExPZHCPkmiGk7tcW+gFvkrdFmcdJjUxtmcVJjUxtyPGuw9IUP/T03uqBw/wDkkuabHUZbSDoNCo3/AJctOFdVp4kVamjGMZ3XvGtNry7vOsRAGo0K7dZe1hq0qhZ3qIcGQ5wgvBDzbWZuue/SY5ncQ5cnQ4rTuI/5/t8lZwfFte+i2nWDh3HtAdEGHQ4i2XQ3toVf9muwntPaHEZgW91tNjhmzC5zwDAuLC9yvon+jHFU3MfIpO1gkToYkEOPmVecP4VTo08jGgCINhJtFzvYAX5Lzp0da255h40/x9KW3b2oc1w7sBg/ZAmhSfVAPxVg3NeA4Oe48gZneytOyvD8TRY9mI/6fLJNMUA9oaCSS3KQAALARyvJurwCFldMYq1ndY07K4aVndY18BERej1EREGCFT8WqljpDWgmYfcuHhy1W/jOILQ3KSCZNug/JCrsM19d0OMhonS/gIi5+ysLCK45hJPO8+q9mlzH74Wt5q/OAYBAYIdY+EHn4DRaDgp7ju+L5XfE2IseeqbXakJvEkfk9ZWwYN8tt7+kkXjxUmlw4kOJtk1bvz9PO63VO0F+6wR1P7CqqqsyHEcrW0kWML3U4WarJLQWC4BtccuvUf2UnG41lSIZlO5t++alcPAqNNNwkNggzcdElJ7cqgkx08F5UjEMyuIAIgxf+y1hs/kR8witFeg17S17WuadWuAI9Cq+t2Uwjh3qDAT/AE5mn5EDyVw5o2iPP8rW4yVm1K27xti2OlvxRtz1bsNQ1YXsMGHDLYEFp+Ec1e0aDW6AEwAXEDMYAHecLk2C2ArObp9VK461/DGkpipTmsaAen1WXj/G6xm5BYAW3q14jDsqNyvaHA7EAj0KqcFw6lRx9ChQzU/biqagaXTDWONN4knK5rg6CObgZBg9NW4S9okiQBJgj08lZcN4XSBbWyNNXKW59TlJkifILyyUi3xeGXHF9efHKRwuo80gKk+0b3XEgDM5tswy2h3vDSx0Gi3sw7Q5zg1oc6MxAALoECTvAtdQ62DY3ENq94OcAyQ4hpiS0OaDDtTBIsrBaiPNqI45ERFVEREBERBF4jhPaMImDqPJc06iRFtRPkdCuvVFxLBnLOpYSLf0HvNPlMeSsNRKrIWF6a70XQcP4Y1rQSJcReb67QdFVmXOqXgeGuq9G7n8DddEzDNAgNEaxFlqwNAsDgQIzOI/4nRTabbqFEMaGjQCFsRFGRERAREQERR8dixTZm1OgHMoIvGMa1oy5Q5xG4kAc/kqypxJ0Q0NZzDRF1rxFcvcST3vsNhYRuoxWm9JdLHPkS5xggxOw1V9hMYx85dd7Qf7rmGfY/ReU0TDpm4ymXEBwaQe9IiYtqdVh+Dpa5WWvtoucbv4fcL3hnAOGYSN/wAhNJpl8iY9BHNeWVS05mkg8wtmNw5Y8g+IPMbLOCxIa8ZgC02MjY7orQ+qSZJJPNZc69vluptbhYkZHg5rtB15weXivH+mVY9zp8P1lBHadp/zsvDtJXp1MtmRBBjwXhroQYRbGwT+/b8IQOVvr57IrWiy4QVhUXHAsS27TZx0JOo5DwU8Yb2Ze5s96+XaeYG5VFw2mTVbFoMk9Bc/jzXTscCARcG4WZYlCGAc5wc95OWCAIAkH/CnIiiCIiAiIgIiICw5sgrKIOTxODdTMOEcjsfNXX+tMySPej3Y36nSFYuaCINwouK4c14HwkaEfQ8wrtdveFzOpgv1N7Wtt8lg4cg91xA3aZcD4SbFRMFTc2u5rnEjLIlxM3EW9VY1awaJcYCg806pJMtIA3kGfIXW1RWcSYTGaDAN7a3F9NFIbUB0M+CI9IiICIiAqXj8hzD0POx5/P5K6VPxugZD7xYcxrpHVWFhTt38FgHmvcHy8Astb4DTkSq08G3is5zHn+VgkdVlwsEUBsf0a/2WM3h6BIt++X3XlBaU2e2oZZ77JI6t5D92Crch5Ldh8UabgW7W8efkpgwlIkvdUABM5bSCbkFEQ8PhnPOVt53iwvqSunpU8rQJJgRJuV4wgbkGT3dv0rcozMomOwDX3OoBjra076rmF2S57iGDy1xAs8gjlc3Hr9UhYeuFcMz953u7Dn6bLbxfhoa3MyABEj5SrkBHNBEESE2m3Jj8X6dJ5K0wnDWOa03cZ714jWxH6V7x3Cs73FpvAMc5nfyWng7Xip7pAiHa2tImd9PUqqt6WFa0ENaBOttVmi9pEN0b3fAi0LYotFoaTl91xzQB/VqQZuOn9lllKREQEREBERAREQEREBERB4q0Q7UeB0I8CLhUXGzDwAbQDGwNxMeSvnmAT0XKVamYku1O/wC7KwsPBM3/AHkpGExDqZkcxImxHVaXWAXjMVWnRYTi7XuAgtJ0U9cnh60OBdNrjx230VxQ460mHWga8z4Xj5qaZmFoi1UMS14lplbVEF4rUg5padCIXtEFDV4I+YGWOenqOa3UeBmTmcAOl/qrhFdrtzeL4U6nJ1aN9/RRRfT/ABoAul4ixxpODdf73XNlx3Mx9dv3orDUPPmPmgbe0FeFsAECef7+9UVgsvb99VuwmHL3BvqeQ3uvOHoF7wG3n5cyeS6TCYRtNsDzPMpKTLcxoAAGgssoiywLw+kCQSLiYPKdYXtEGuhTLWgEzAiea2IiCur4wNLngHM2A9p1y7Hl59Sp7CIkb38VC4rhyRnZIc3lu3cEbr3Qr+0onJ3TEADYgWHhoqrGOx4b3YzOMd3oTF1uxWHL2wCWnpytIVFRwFR1QBzSATJMeZvzVvRqlz3DvADS+oBjSJ1F7oJjRZZWl5yhxFzrBkDSIkDoo7uMUwQDMmJtpOx6qInIvFKs1wlpBHRe0BERAREQEREBERBh7QQQdDZcvjcP7OoRtqPDb8eS6lQ+JYD2rbQHDQ/UKwsS5vIf7ryt1ag5khwgyPvotczr6/laaeUQhEVIwLHGoAwkHmOW89F1Sp+zzLPMbgT84+iuFmWJERFEEREBc1xRmWq4bajzvbzldKuVxzy6o4nmRqLAWAVhYaS3cBZy6DfVZ9mYsCsg87n99VWk3gb4qkHcEeev2XQLn+F4VzqgeJyg6nwggKdxHieU5GDvmBOwnTxNwpKSskQIoyIiICIiAo//AExB7hDReRlBBJ32KkIg0084Heyk9JE+R/KyDEw3e0bk3J6XW1Q+IcRFMc3bD7noglhROIYH2gEQCDMn6SqfF8We+B7oi4B1P46KxwnE2CjdxzNF5MknpzurpdNWG4a+lD5JM95o3bp584VpRAiQSZ3P7bwUPgmILqcH4TE8xqrBCRERRBERAREQEREBERBU8eA7n/dfpY/b6qmB5aq7483utPIn5j/KoVqG4enjdbsLgX1PdFtydFrJt4/Qf4XQcHoFtITqbxynT5CfNCWzh2E9myDrqfFSkRZYEREBERAXPccoZakj4hPmNfsuhVfxnCZ2Zry2fTf6SrCwoHAz4W9FkNn3QSdI8eW68ufKuOC4Mzn2268z4fvjWlrQbDQIiwty6Kow1MvxTi4e6T8u638q6RZZEREQREQEREBERBR4zjbsxDAGgEidTa2+iq6lUuJLjJO6zV94zzP1WGUidAT4An6LTbyiy5sGDYrCqp3CcZkfBPdNj0OxXSLksNQL3Bo3+m5XWhZliXh7TaDceh6Fe0RRBERAREQEREBERBX8aH+2P+Q+YI+8LnV1uJohzSDp9CLgrmsNTmo0QDJ8o3+6sNQm8LwGb32GBBBuJ6dRur1Ya2BA0CyogiIiCIiAiIgLD2Agg6Gx8CsogiN4TSHwC3Mk/e6lgIiAiIgIiICIiAiIgLDhIWUQQ6XCKY+GfG6ltaAIFgsoggcTwIc1zg2XwNNbFUtPh1QmAw7a218V1K1Yam4N77sx5wB5K7XbXgcCKbYFzuef9lJRRqmNGbI0FzuQ0HidlEb6lQASSAOZXjDVw9ocN+hH1XhuHLh/uHNJBy/CI25nzUhAREQEREBERAREQFSY3hhFQEe6TJI2EyfDVXawQijXAiRcLK8U6DW+6APBe0QREQEREBERAREQEREBERAREQEREBERAREQEREBERAREQEREH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2058" name="Picture 10" descr="http://upload.wikimedia.org/wikipedia/commons/2/2d/Picea_glauca_tai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680" y="231457"/>
            <a:ext cx="9702799" cy="6390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1066800" y="1249680"/>
            <a:ext cx="6299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5400" dirty="0" smtClean="0"/>
              <a:t>T</a:t>
            </a:r>
          </a:p>
          <a:p>
            <a:pPr algn="ctr"/>
            <a:r>
              <a:rPr lang="nl-NL" sz="5400" dirty="0" smtClean="0"/>
              <a:t>A</a:t>
            </a:r>
          </a:p>
          <a:p>
            <a:pPr algn="ctr"/>
            <a:r>
              <a:rPr lang="nl-NL" sz="5400" dirty="0" smtClean="0"/>
              <a:t>I</a:t>
            </a:r>
          </a:p>
          <a:p>
            <a:pPr algn="ctr"/>
            <a:r>
              <a:rPr lang="nl-NL" sz="5400" dirty="0" smtClean="0"/>
              <a:t>G</a:t>
            </a:r>
          </a:p>
          <a:p>
            <a:pPr algn="ctr"/>
            <a:r>
              <a:rPr lang="nl-NL" sz="5400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09941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geschiedenislessen.nl/vmbo1/prehistorie/img/toend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98" y="236639"/>
            <a:ext cx="9583956" cy="6400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0412361" y="343551"/>
            <a:ext cx="79641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5400" dirty="0" smtClean="0"/>
              <a:t>T</a:t>
            </a:r>
          </a:p>
          <a:p>
            <a:pPr algn="ctr"/>
            <a:r>
              <a:rPr lang="nl-NL" sz="5400" dirty="0" smtClean="0"/>
              <a:t>O</a:t>
            </a:r>
          </a:p>
          <a:p>
            <a:pPr algn="ctr"/>
            <a:r>
              <a:rPr lang="nl-NL" sz="5400" dirty="0" smtClean="0"/>
              <a:t>E</a:t>
            </a:r>
          </a:p>
          <a:p>
            <a:pPr algn="ctr"/>
            <a:r>
              <a:rPr lang="nl-NL" sz="5400" dirty="0" smtClean="0"/>
              <a:t>N</a:t>
            </a:r>
          </a:p>
          <a:p>
            <a:pPr algn="ctr"/>
            <a:r>
              <a:rPr lang="nl-NL" sz="5400" dirty="0" smtClean="0"/>
              <a:t>D</a:t>
            </a:r>
          </a:p>
          <a:p>
            <a:pPr algn="ctr"/>
            <a:r>
              <a:rPr lang="nl-NL" sz="5400" dirty="0" smtClean="0"/>
              <a:t>R</a:t>
            </a:r>
          </a:p>
          <a:p>
            <a:pPr algn="ctr"/>
            <a:r>
              <a:rPr lang="nl-NL" sz="5400" dirty="0" smtClean="0"/>
              <a:t>A</a:t>
            </a:r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290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xQSEhUUExQUFRUXFxUVGBgYFxgVGBgYFhgXFxgXFxgZHSggGBwlHBgVITEhJSkrLy4uGh8zODMsNygtLisBCgoKDg0OGhAQGzAkICQsLCwsLCwsNCwvLCwsLCwsLCwsLCwsLCwsLCwsLCwsLCwsLCwsLCwsLCwsLCwsLCwsLP/AABEIALcBEwMBIgACEQEDEQH/xAAcAAABBQEBAQAAAAAAAAAAAAADAAECBAUGBwj/xABGEAABAwIDBAgEAwUGBAcBAAABAAIRAyEEEjEFQVFxBhMiYYGRobEywdHwFEJSByNiguEVcpKTovFDssLSFyQ0U2ODoxb/xAAaAQACAwEBAAAAAAAAAAAAAAACAwABBAUG/8QAMhEAAgIBAwMBBgYABwAAAAAAAAECEQMEEiExQVETBRQiQnGBFVJhkdHwMjNDkqGisf/aAAwDAQACEQMRAD8A5UtTZUSEsq9LR5GwRamyoxaouaqotSBQmyohCYqUFYKExai5VEhVRdgyE0IhCiqoKyBCYtUimIVUXZGEyJCYhVRdgoSUymUoKyCYqcJQqouwZCUKcJQpRLBp4UoShSi7IwlCllShSiWRhLKpQnhSiWQhKFNKFKKshCUIkJoUouyEJQpQnUoqyEJoRIShSi7BpKRakpRLNkMT5UTKkWrVRzdwGE0I2VMWqqL3AcqiWqxlUS1SglIAWpsqOWqJaqoJSAFqiWqwWKJaqoJSAFqjlR8qYtVUFuAZU2VFLU0KqL3AsqYtRsqiWqqCUgUJEImVNlUouwcJoWxs/YFavSfWptBpsOUnM0S4AEgSbkAt7rhCr7FrMLQabiXDMA0ZzAvcMJi17oN0eljNkutGZCaF0DuiWJDWuLWAObnu8NLRGaHZoh0ZbCfiExeDdGOiNTFvqAnq20g0vlpLjmJhrG2knK68wLIXlgldhLFNuqOaARsNhH1DlpsfUdE5WNc8xxIaDA716ZgP2d0Gsms5z3db2gHFmSlEZHOYSHOkgyIvYRBWj0oqdVlp0Hfh6bKfwMZla0OO/JA9YnmkrUKUtsRssDhHdL9jxyEgF02NwlIuGaXC5tlpvImbuykON9SPJbOythYA0nPqNqNktDesqui85gwUwC6OJkHughOnPZ1QjHU3SdfU4EtSyrutpUcGynlo0WOe4zmMvytY7KGgOvLhLidTIndHM1tngyWuDTI7DpBvrDj2QB/ER4wrhLcrqipOKe1My4Syoz6RBg6hNCZQG4FkSyo8JsqlE3AS1NCPlTZVKJuAFJGhMpRe43MqbKihqWVaaOXuGoYZ1R2VjS53AcOJJsBcXPEcVbfsKsGh2QEdzmmbxAgwuw2XWp4fBsIAcXUw8zHadUJkRGkty/yhYdDGOqODXXDBuAgAxoBYTbcsayzm3XCR0JYcUElJ234MM7Nq3OQwNbt8tde5VXM3b/JdFUIzTGk21aXERPduO/Qaqu4AZoYHF0atDj4AzE8+Gibul3QnbF9GYZaolq6+rh6EWZSJc4iRAawaAT5OJA3wNFRr7Ppn8pZJ/K6QBfWQYQxy7uwUsLj3OcLU2VbGI2M8QW9oHQRleeTTr4Ge5ZtRsSHWjUGxHOdExNMBqS7AHNUC1dPsPohWxLOsBbTZuLg4uduljQLibSSPJbtPoJRYG9ZVquNy/LkpNa0NzEkODjvA11PNZ56rFF1Zqx6TLJXVL9TzohNlXo7OgFGoJY+uJ0JdTc24kXycC286kxotzY/QfC0niqWueRGVrjmDSDrGhMxrIG6EqWtxpcD4ez8rfNHnWxOiGJxLRUYwNpEZs7iLji1o7Tu6wB4rqdn/ALMm9XNesc7gSAyGsa23aOZpcXASYsN3evQ3QxpjLJtoAOAEDWBAVR2IdUb2LkEj9LbOgyeAvYcFjlqssujpG+GjxQ6q2c1sTobhsO4Pa0136A1cr2BuaS8NDQGmBAJ7+K027HwwbLqOHztDe2KTJbmtI7NpIIF/ZamOjLD6jtWTlsTlIse4zfmsjaeLF2sDRYS4jMXBtxr9ylx35H1GSccceECxG3KTWOptb1ZAc1rmtGS+pbl05Ll2Yrqy6C2pmaWGRILSWm4cIjs6e6s4muP0Oc3SQ06qrhcM6o9opi5NjZkHW86aeK6OPFCEWcnLnnOSo3/7PxGIyElpplwPx2LeIAB48eMa36vCYXLTFPdlEgdgX3ANs0W0H9VDYjYpNDsgeBDgzSRuHfxjfK0m7zELl5ZtujtYcSir7szqWyxHaOuobLRGjW2MkAepJ3qG0sHSLszgM+XhLsoIOmpExpvVHEVf386TTof85t7+a4jpc9730iJBFHMIsQGgE6aaHyR4sTnJK6E6jPHHBurLHSHZTC6QwifzZMp8THuufxezn02moILQRM63IGmjhMKLdpv6l9NznE5mOaSTIDTULgDrcvlaOC24ypSNDEAgOy9tgAcYIIzZgWi8XjT16SU4Rp8nJc8WWXHH8mXWqurEuJ7QAEAACBwAFrknzVF1zf78VpPFImGOeIAu4NmHARduo7UERxQ6mFs5zjEC3eSY14alOjJUZ5QbfkzaWEbUeA94pzALsuZo7yBc7rq/tHo62nS6xtXODU6sOyhrHdlrhFy4kjNyynXVVKlP7+9VOjj3tYaTiXUiZNOTE/qbwcPEcQUM4ytOL+weOapqS+5kvpwY9k2VXi1rhAEHiTY8xFtyCaRG434/JNXIDZXypZUfKmyq6K3ADTSR8qSlE3muGpi1XKGBqP8AhY6OMQNJ1NuHmOIRKmzKoJbkLjcdgF2nAC/omPJDpZiWLI1aTNB1PO1hHw5AGjg0TbvIOYE8ZUXPhpa3dqedvv7nbqbNbTp0af5mMPWQbZ3HM4eBLh/sq7g2MsCOHJYoZE1wdSeFp8vkwhT3oJdJ4/f+62cRhmO4jxQm4Zo0++aepozek0U6ZOk933vVinXg+HJFdQhVKxy66KcMjuJYfXEkxfmfvcFsdC/31ctN2MHWX4jsgHnM/wAqz9lbCNXtVn9XTgOgEdYRIF5swXGsnuC3xtWhh2dXhqZYDEu/M64vJkkwTc6LHnnuThBWzoaaDi1kyOl48nSPoh2dz3Q2YtIsDFjN+HNAxtNjqZ7Ets4DST2rQL6wfFQe/O0tccoaBYEbhpfnPgqVTaLX9Q1shhJLp7g4R6g+S58cbOrPLFIzNgYvrMUczyDlFsoGYlpls/lgDdyXXtqyCAIg+4B+a4/YeDZRdnd2qkuIJmJJIBAFgMoBvJvuW4Nqy3TKfQd/enZobpXFcCNNNxhU3yXiWN/eE5p+EcCLErPxGLJESACNAI++SpiuBAJ3GDO+SSPvvWVtCq9xDaYc50yMoJPGbab9bIseFXyDl1FLgunHA33H33rNq7TAeQ4j4QQe8Ez8kbZ3RnEVcxc4URJhp7Ts2t4MNB8eS0MH+z9uYOr1nPgg5WjIDxBJJMcoTvUwQu2ZdmpyVUa+pzB2tNQBsudOUNALi6DLSGi51LY5LpsBhMW4gmhkn8znNAjkCSPJdbg9n0qQinTYwfwtA9karUgLNk1e7iMTZh0LjzOV/QobNwHUZ3OeXOecx3NaYAho8PElTOLlzgN2X1sqW2sYBlmSG1O1G4NaXzy7JCw6G1GkvObKSxrv5i0nTgDl8kqOOU/iHTzQx/CgjcUCCdXNFHnlDOsb6gjxXP7WfPVuIB/cdWQbFshwI/1A+HehYiu6SIIMNaIsOz2R8vVAq1SQLyCQ13iY3nvC6WPT7eWcfNqtyo557CA4Hu9DCABp9/pWti2gyRcESN2sET/iWe5nsfl8lsZzVaAtcQZGo0PKF3WxqVPrsO8g9qmwjKSztWnMQe1wg8AuHcL+fpCu7OxxpEbwHMc3+Eh7XEj/AAlJy43KPBqwZlCXJ3HTPZeGbTzMpNY5xIzS5l4LjmA1Jgi41IXA/g2Opmr1rQZDQyC6oSZMkGAG2NwTyutLbe231Q6nLcpqGoC2dTuve3pCwTZBhxyjCmxmp1EJzuKBKTXkWkxvG4jhwUSUxCeZkEyJZEZrLJBqckJciuWpIxakpRe49Rp4EMYMws1zGBugzM7LD/F2sp33ItNxDZNLK4BlJoMiC15zgEFrusOWAQC7TQz3q9jcE8UWU6TahMkBwLSQXGA4kG0ZiQY7Nv0q5gsDSwVNzyZe4XJM31gA6CSTOvHcuBv4/Vnpljdrskc7tB5iGSXOMADUkrJ2lsutShzy3kwkndbTW40XfbM2YMmc2e7u0ad3dO/yUqmxwTLnF15v7x5eidHVbXS6CZ6H1Fb6nlxxJ4z6qbMUeC7bbnRxla7GRU/W2wPc8TB56+y4vaOCqYd2WqxzeBiWu/uuFj7rbi1EMi8M5mfS5cL8ryE/EIVSuDrFu+NFSLiU/wCG4rQkjHKczWw+NB1IVsYkcQsWnQjT74eKK2g4nkJ9Y90DhEdHLNG3+Lvco7MSJ1ELDp4beZ/N/pt7j2RqeH0EXMD0BP0S3CI+OWfg062NytzHgCQq7tpgiWgkAT3RzVPE4AueADDZE94tMfe9b7MKz8OxoFzUa947mkCOUM070ubhBLuMh6mRtdKMc16lVwYxpL3EADg6de4DU9y7unQ6mi2m3XK+TF3ODSM3iTPkiPxoa6dxEAgTxk/fBEJzESCDrykRHksGbK8lcUjqafAsdu7YsBSyj+9VqOP+JwHoAr3WQJPBUC/Je8CeJJJ09SrtZksjuhZpI2R4VIpnaNi7RoBPgA//ALfVYf8AaZdRzSWguquvwJdUb/phTxWCflLWk9oVGm2gJdHlP+8qs3Zr3gBxdIyai4cCATffY91inRjCjNOeRvhAsRiwcRVYZyuZbfJBcLRzXO7W2Y6i7KDN2xwsTqRpqLLq6ewm5nPg/EQ0yR+m8m+ubmrO1NjiqKYOje0QOzcFgjuAAiPmtMNRGEuOncx5dJPLF7uvY5jHYRri1wkNcxjp+I3LCQL8Q4eSFgdltyguJJmnaOzq175JtZoOhXWVsF+7otaLMD2mNwyxYnQzN+8q1hsF2BaTLjFiO1Nh56oPeWo0mEtEnK2jjcRsQGk0htxS0jUhxJJIO4BoWFtfY7qWhmz+6IqBs98k9y9Ofh+wBvyvbAuLg6+f3v5Dpa3svAG8NJNtakho3+J7++GYM83KrFanSwjBujiH6zx+ZSlM5M5dQ4bGcEEhGKG4KmEgL1FpuiuCFlhBQxMtUKn5SrGVZpC1KBloJToSvgTlVcoHkSRoTplCdxbw+Mq0vgqPb/MfYq8zpPim/wDFLhwc1rh7KoKykHA7ljeOL6o6azNdJG3hunmJHxCk/m0tPmCr9D9oJ/PQHfkf8iFynVNO5ROEad6U9LifYfHWZl0kdwOnVFw0qUz/ABNDh/oJPos7aG23VhkD2vadRAM/ym/ouW/BcCmdhXcJUjpccXaLlrMklUjTdQAERCQpgmTrE3tB0WdTqVG2vHDUeRsrtLFz8QjvHzBT+TNw2XW02i3feO6I+RRKbBeDvb5N3ecoQfvaZHz+qY1Z10vEbrgH3lAGmkWxTOTKDf66+5R5iBYyDfnAn1PkqJqSfii8Rrpf+iKHHuubDQb/AOiBobGSLZeA/TW3IzmBA3REeKs4WqTzg63uNfY+iomoNTuJvG/Nb2CJRxEdwmfE3FtyXKNobGVM36EmbiDB001stAYoc99vX39VztPF7piRA5yPvxWps4GoIZ+UAlxBgGBbv4rJkhXLN+Kd8IuYVzqlQdmGtJzT3C3r7LYIQsNhwxsDxO8niUUrHKVvg2wjS5K9SmPvvQ3UwAIgDh8u7wRn0p4+ZUep5qWSiJ0snIE7rJCjEanmT9lP1Z48u5QlEDGicAAXI3TeOSTaVzrHhH1U+q8OShCriHgRfjGnCfZcn0lIyGRJkkb4MHcd67Grhwe/z+qxNp7Ha9pbJBM+vLd9E/BJKSbM2og5RaR5I9qGVbxuHLHuabFpLTzBVUrvJ2rPJyTTpkHKKIQoQo0WmQKg4KRTEb0IaBuCvbPqWyndcclTujbOM1Ryd7EqJ0yTjui0aMJK11CdP3Ix+nIpmpGpU2VJ5Kl1im2pCVZs28l0VrIjKipNqIgqqrLpl1lREZU71RpVIUmOKlIlyRotqogDSLgKi11tyKxxQtDFNlulSj4SRPkefFWGsMTYIFF90erSmDJEbh9PJKfDNEeUSDPqnDCfvxTVKeUxNjcHuTtJUIJrT9PvyRqdK+nD0UaY+SNTf80LYcUizhsMSWjQkj13+67jBYVtNoa3T3O8lY3R3Z4IFV1z+UbhFp56/enQrlajJudeDs6XFtjb7iSTSlKzmsZJOmVlChKEklCDQlCdJQhBzUCpQlHfVaNSBzIVWttWi34qtMfzBEk+wEpRXVnG9NOij6jjXoDM4gdYwamBAc3iY1Hl3+eVWkEgggixBEEHgQV7Q/pLhR/x6fmuX6a4/BVmS1zX1d2QctXbrLpabPkVQlF0cXW6fBK8kZpP6nniZEq040uPvVDK6ZxSJCgVMqLiqYSIvC0uimz31azgxhdDdwmC4iL7tHLLXoP7Ltr0mZsNlIrVHOqZjEOa1ohvGQA4xfed6zaibhHcka9JjjkybZOi5S6I1iASabTwLiSOcCEl2zxfX2+iS53vmXydn8NweD5+a8W+I8rDlx4KfWjgfE/RdI79nGL3GgeVR3zYq9X9n2OGlNjuVRvzhdFanH5OS9Jl/KzFFYcD5g/JSZVHHz+4V6t0PxzJnDvP90tf/wArkKlsHF7sNW/yz8x7I1mg+6F+hkXWL/YG2oisen/sbEjXD1/8p8+gTVcBiBb8PXH/ANT/APtRepHyD6c12YRlZGZWVP8ABVgCTSrNjeabx6wotzDUOgb4MjuO5Xui+5Nsl2NelX71eoYkGxK5puIvcjxP00RmYuN8hU42Wp7TqmPDhlO7Q/e773KBZCwqWMPHhpwjetTZu3TSs5tOo39LwD/hOrfbuS5RlFfDyOjkhJ/FwXWMlbezNg1HwXDI21zqR3D6rQ2ftygaD6tOj2mNc7q2Na5zsomGFliToELZXTmhVA6ynXw74nJVpPBI4ggH1g9y5uXVS6JUdbDpIcSbs6hoiwVbEuePh9vv7hSpY0PbmYHOF9BExa2aFnYfpJQe8s7bXCBBYSJPBzZb6rGmb3RUxWOxLPyki5s2T4xvWTW6UVQYJyngRB8iun2Tt3DYouFCsyoWGHtae03hmbqAdx0KvOpg6gHndaI5YrrFGaeCb/wzZwv/APTVNc6Q6T1P1HzXavwTDqxp5tafkos2dSGlOmP5Gj5JnvGP8gr3bN+c4ip0mq37WiGeklX9RXoAwzf0t8gk3DtG4azop7zj/IV7plf+oeeO2/Wi7j5lVK+2qn6z5leodWFB2HadWg8xKJauC+QCWhyNf5n9/c8ixO0Hn8xPf/RZ9SoTqZXruJ2Dh360aZ5NAPmNFz21OhFIj90XUzffnbrvBvpOhWvFr8XRqjmaj2VqHypWefkoNQrQ2psqrQMPFtzhofoswuXQU1JWjkvFKDqS5IOlQLipveOMILq7eKF0NSfgclQKg+uOKGawQNoYosISuz/ZXgmvxb6hiaVI5eOZ5yyP5cw/mXD9aF0nQPbTMLiw+oYY5jqRO5uYtcHHuloE7pnQLPqE5Y2ka9I1HNFyPbMo4p1VdinfoG782/f+VJcTk9PwCq1R1YdIgESdbTc2NvXkoYvF02te4kgNESDM5oPZaJk6bt/NVMCGl5bALXBtRupDgdXEmRvbb+iLisU2mCDENaSeG6W+GYeYR7eaFb+LDUMZTillL3dbdpIPCe0TpyUq2JAcGw4kk6CAIOpcdPDiq2xsW2swEatnLPAyM3jB9VQO1S/EU6bPyF5edAQB8XyjvRKDtrwC8iST8m9RcMzgB8Mb+O/3RTu71kbN2hNdwzB0tcXGIylrsoHK6g7btFtQt6zUjU2k+HLzVbJX0CWSNdTYDhrbyTvdbX74LAxW3Wsr5S6zAQ/utI36TbnHi2E6R03udL7FzWMi5IIFz4mOYV+lLrQPrQurNzq2u1APgDzGirnZdAm9GjOt6bNx5KthtrsNR9MEdgEgk65T2gfElPgttU6zyxp/Ln4EEEAj1Hqq2zRe/G/AX+w8M6P/AC9D/LZ9FF2xMLvw9G3/AMbN+m5VB0gpUq1RjqrYGVwvYZtQPQqhj+m1AN7El/ZteN8+CNY8rfFipZtPFXJo2xsrDCHdRRteeqZIjwlWK9OnVa5lRjXt3tcAQfA2XH0enFIOeHBxYQ3LYzmAa0ju0PksCt0iqZpaS3zveR8h4J0NHkn1M2T2jgxpbefod+Nk4V0tbmbAAhlarTyizQA1rwANLRFlUodGsHmeIe/suDmvq1HgB1iQCbc1weM20973OaS0OOgJ01ARcLtyox2aZmzr6tOo+98Jv4dKrsz/AIxjunE9H2VsyjQaG4eGMb+VobBG4PMS7fqZmUduHfGYV3wbyWs0ItAtAXnGG2+9ric7oNoPATAtzW5R6agnttmWZSBYTJv5GEueiyx6cj8ftLTz6ujqqwrAGK1PS2anceToO9Bca4OXrqU5R+R0/wB49rjH2Vxu2ek4eXhs5HNLY0yzGnksOrt2oX5+sObSe5HDRTa5pCsvtPFF1G39GemvpYhzSOvpNkDSm4kWubuGvenc3FFsMq0TGUTkcJIiZOa0j3Xm1Hb9QOLi7NNjJmR4rpML0yDabRa1iNPFSejyR6Uy8XtDBO7bX3OlrYfFhoAr0wZ16pxmTMfFYKqcJjjb8SwRv6k+5PgqTOl1LK4hzg4uDgO60iTpvVk9LaBEtsbm+k96R6eaPy/8Gn1tPP5/+zHr7Px5mMYwcqQH1WbitkbRI/8AUsd5t9qa08R0woAntSBGkX5XUafS6jlB6xk5yMtwcsaxuKtetH5V+yBlHTS+d/7n/Jy1Loni6rpqVWU36DM8vcQbGzfhCN/4aPJ7WKYB3Uz83roqnSvCES57R7j5hYXSDpZTIb1VUEmZOoiPQ3901ZNRJ10+wl4dJBW+fuRo/stb+bEk/wB2kB6lxQq37LwLNxYDpgB1L0+PWELB9PKdFwIaSMuUjNeZPaH0T4j9o7DScwsc589h1gAJkZpuTusqa1F9S1LRtdP/AEydofs/xDCQyrQqn9ILmON40IgeJXM7R2bXoWq0nU7xLm2J4BwsfArpqfTJ2dzyBLiCYtdVndKKrutzOaRW+MEZgeU8LDwC1Qjl7tGLJPB8qaOWBKLSovcYABJ0H2VdJbxCtbKeBVYRftDS5T3Ey+pbqj2PZ1fLRpBxBcKbA421DQDv4pLKDGuvlmeLak+PZKS47xo9Gsro89w3TVzKjHCwYxjMo0LWta0+cIG2OmDqx1MSTH97X2HksPA9HqtSbZQ3WYnlBIkqvV2Y4QZEHjY30sdZvpwWrhO6OY5SqrOg2X0wfQ0uL2nj9nzQqPSt7HFwmS1zTeLOBB+vghUujrTSc/rDI3AcOIudSAs4bOJa536YHiZsfKUV2D8SpWaNDpPUYSWkyRB5EyqdbbDnGd6vYTo7mbUJI7GUQMxkukzpoI4akLMOzHZy0RY6k5R4l0AeJV7mC4vuWBtioSXFxJcC0zvBEH0URtCoIgkXkc9xCbC7OJLgHN7IcYJjTvmPWLLRw+EBcGhzDrrfTf2SfsI1LgBwbZTOPrayeanh8XWc4Br35jbsktJndIhaPUtNEyS64iHRrIu03Pgi7OwDCHOdlBbEAkh3iMyK+4Ox9Clh9nVahMAuI1uNfE3KPhcO4atINtZHLctjZgDGPMPAOa7XFt4AEF0gxoQL9+5BgNJJJB0kOc8fCRbh7I4Td0LnijtTbIVMN8R1jXT3lHpAZRIJGglpgeJt4oAxDA1wFzNpB04REDdv3aJqWJAF78BJHsITuWZvhixxQBJ3X5Dwm6tUMC0g6nwT7Mr08xzh/aI+G/HW0lblJuHA7U8g2oBPe40xG8yl5cri6pjtPp4TV2jLwWyQXDNYd8CfMrTHRynLpBOUDe0a90lbtOhTLQ7JqJBa50RxsRPimrUmwfi04mbd5MrG9TOTOpDQ4orlWclitiNDnBrXW4ZiZ4aaoDujjpIiIuQ51Ma83rocRg2OcXFrXeDDPAHNvUQKbNKFMmJzRRH/AC3TPeJ9hD0WNvlHNjZTWzmrUBG7rGn2lXqmy2ljSxuYEagE38QFrsxj7kNZG7LVMcj2QB4SpnFPIEmmwnQEud5C0+Eq3nn3JHR4lwYA2XP5BrlEkCT7Kpi9jkGHMcN1iI910rqxNiRZwv3Tcbz3otd28zEkiOJ3X08VPXkU9Fja4OAxexzJgOkbtfYqrhsBUkQCbndOl4grvto0g5xMcOBvwhVCG0mt+KA4mzS+SRewECONkXq2roW9I06vg5TF4UmHdTA35QRysVHqmiDl3aGGuB5TK3MdtZoBAzgyNbd14Biyw8ZjQdWlxtrDvKyNSsVPGo/qXMNhaJmTMNv8OviFKrsmh1ZcHXDhYgAgeD/SAsf+0G2mkwxOsE336cU1TFU3AgUWjS4c60fwyhdtjI7FEudXSa8yGRuud0jgq2KbTzPyZI3Az6Q7XzVMVL2gcw08tRCRfbRp79N+7LA80YqgZatLYrTnbEEgzDjAPdM24ydIJWbmVvZ7M5yxJNgN89wFz4K0Uzu6deqAP3VE21/EM+TUywHbIq7sPV/y3H/pTJfpR8r+/cZ7zLw/79jHw20CwHsYeqTLrt7Q3mAWnid8b+M1sTtPMA0giNZcXaA2F41JusmU8pCRqcjff0gd1eQPe2fytDcgA0+KXOJ3w5uu9UKm0Xm2aQAAMzRoL/DJEzPHUqgpAq0inNsv09qVRm/eEB3xSAZjQXBjkENuMeCSHETOkAX7lUBTyrpANstCqZu4zxB+isjFugNJkTPxOMTfjIWcFMI0AzQbXtAB4yHP14xOverVPEO3Eeo7rxBWXTfaP6qyxw3+w/7vkjQuVlsPM6tk63P1HqnBduDT3iPkVXa4fw+QH/UiNqt/h/1W8ZTExDRZDHcB5wiscqlJ43ZR3gn6lHY6dI802LETiWqTgDdodzJb6g+66HZ/Zg0+pc8bg+sfMNfEa7gNbLmKVaDNp3X423yrIr5j2hSkW7VMebsjZJtqUvLDeN0+T03yeiUqtQj94WtkaMbUBBP8U+nqgYuo4WYGkxPaJFvUhYuw8Q4A5fwzRp2KbATz/eNPHVqhjcVVE5sQxvc0D3yyPXmVz1j+Kjt+unBMtGs4fEGczfmLvg+SkyswfmtuydoDuPZhc67EN31RUO+wI/8Azk+iIHsOrAeYc31cfkmvHQlZmzVqYxskGoIO5zgb7oEAt8E7MUG6A+BdfkCD7qgxgItRJHc4exZ9VE1qYkdWybTFRpIPeGgR4lSkXvZpNxbiT2ah4SAY5y377lOnUdF5kjfm9m/Se9YYxLSZERx7B7vy5j7ov4x2jQBxhrp8SWgK9gKyV1ZpVcR2bEB3AkgnhYmVm9bUggXvPZfndG+J15QfoCpi602qRzLQB4SR6SsvG16jiJxDW75cXN05XPgEajSFSybmWaz3XzO0vDoNu8lvYsNS36rIxFZrhGZsSCbl8HmGgT4oFfFyJOIJOnZpkEjhm7M+Ko1a7iZLnOOgLiSY4XJjkqUgZRTLbWNJvVY2eLahgeDCodW3/wBxv+F8+rVUzJpUsqg7uajKFmSzKWTaEzJ2G+sIUqVMX7t6iZKNVpeBZwjmfokqeQbjP3zTp/HgTT8mUCnCSSxm1jhOmSVgkgU4KSSsg8ojd3fokkomCw5aRY2G8SYHA28UU1QNC63P0unSRoCrG60kyPvxN1NrSDKZJGhUuArKgOvsPcI9JodOpjVJJEmBKJZoADQxxaZPK2hRHVJN7xafkkkmozzLOzMS1jszmktPDIeVnsJ8iN3BbW0DT07Aj9TC4jllIaEkkma5s26eXwNeDKr7QY0dl3+l3sC0geJVZ21nOsxzp/hABHJz7jndOkgSCc2nRXbXLjd4ceBAcb8XFreSvOLgJcLd5MDk0FJJUHHuNQxTdWtDp3y4en9EWvjGtHapt9I9EySKitzM3GYtrpim0RqSS4Dk3T0WYWU3QGtM/wALWtnxc4+ySSpi1J3YR+zWAFzszG63e0k/4aUN9VQxAoiMj3OO+1h3SQ0nnASSS3waVzGysSO9NmTpKwaGJTSkkqJQiU4ckkiRKFKdJJXR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5124" name="Picture 4" descr="http://static.nationalgeographic.nl/pictures/genjUserPhotoPicture/original/76/42/02/ijsberg-2-2427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86"/>
          <a:stretch/>
        </p:blipFill>
        <p:spPr bwMode="auto">
          <a:xfrm>
            <a:off x="1907176" y="251778"/>
            <a:ext cx="10054047" cy="6390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307975" y="455688"/>
            <a:ext cx="84591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dirty="0" smtClean="0"/>
              <a:t>E</a:t>
            </a:r>
          </a:p>
          <a:p>
            <a:pPr algn="ctr"/>
            <a:r>
              <a:rPr lang="nl-NL" sz="4400" dirty="0" smtClean="0"/>
              <a:t>E</a:t>
            </a:r>
          </a:p>
          <a:p>
            <a:pPr algn="ctr"/>
            <a:r>
              <a:rPr lang="nl-NL" sz="4400" dirty="0" smtClean="0"/>
              <a:t>U</a:t>
            </a:r>
          </a:p>
          <a:p>
            <a:pPr algn="ctr"/>
            <a:r>
              <a:rPr lang="nl-NL" sz="4400" dirty="0" smtClean="0"/>
              <a:t>W</a:t>
            </a:r>
          </a:p>
          <a:p>
            <a:pPr algn="ctr"/>
            <a:r>
              <a:rPr lang="nl-NL" sz="4400" dirty="0" smtClean="0"/>
              <a:t>I</a:t>
            </a:r>
          </a:p>
          <a:p>
            <a:pPr algn="ctr"/>
            <a:r>
              <a:rPr lang="nl-NL" sz="4400" dirty="0" smtClean="0"/>
              <a:t>G</a:t>
            </a:r>
          </a:p>
          <a:p>
            <a:pPr algn="ctr"/>
            <a:r>
              <a:rPr lang="nl-NL" sz="4400" dirty="0" smtClean="0"/>
              <a:t>E</a:t>
            </a:r>
          </a:p>
          <a:p>
            <a:endParaRPr lang="nl-NL" dirty="0" smtClean="0"/>
          </a:p>
        </p:txBody>
      </p:sp>
      <p:sp>
        <p:nvSpPr>
          <p:cNvPr id="4" name="Tekstvak 3"/>
          <p:cNvSpPr txBox="1"/>
          <p:nvPr/>
        </p:nvSpPr>
        <p:spPr>
          <a:xfrm>
            <a:off x="1153885" y="2426017"/>
            <a:ext cx="88609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dirty="0" smtClean="0"/>
              <a:t>S</a:t>
            </a:r>
          </a:p>
          <a:p>
            <a:pPr algn="ctr"/>
            <a:r>
              <a:rPr lang="nl-NL" sz="4400" dirty="0" smtClean="0"/>
              <a:t>N</a:t>
            </a:r>
          </a:p>
          <a:p>
            <a:pPr algn="ctr"/>
            <a:r>
              <a:rPr lang="nl-NL" sz="4400" dirty="0" smtClean="0"/>
              <a:t>E</a:t>
            </a:r>
          </a:p>
          <a:p>
            <a:pPr algn="ctr"/>
            <a:r>
              <a:rPr lang="nl-NL" sz="4400" dirty="0" smtClean="0"/>
              <a:t>E</a:t>
            </a:r>
          </a:p>
          <a:p>
            <a:pPr algn="ctr"/>
            <a:r>
              <a:rPr lang="nl-NL" sz="4400" dirty="0" smtClean="0"/>
              <a:t>U</a:t>
            </a:r>
          </a:p>
          <a:p>
            <a:pPr algn="ctr"/>
            <a:r>
              <a:rPr lang="nl-NL" sz="4400" dirty="0" smtClean="0"/>
              <a:t>W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921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9857" y="335280"/>
            <a:ext cx="9875520" cy="1356360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INUIT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46166" y="1561012"/>
            <a:ext cx="5401491" cy="4038600"/>
          </a:xfrm>
        </p:spPr>
        <p:txBody>
          <a:bodyPr/>
          <a:lstStyle/>
          <a:p>
            <a:r>
              <a:rPr lang="nl-NL" sz="3200" dirty="0" smtClean="0">
                <a:solidFill>
                  <a:schemeClr val="tx1"/>
                </a:solidFill>
              </a:rPr>
              <a:t>CANADA EN GROENLAND</a:t>
            </a:r>
          </a:p>
          <a:p>
            <a:r>
              <a:rPr lang="nl-NL" sz="3200" dirty="0" smtClean="0">
                <a:solidFill>
                  <a:schemeClr val="tx1"/>
                </a:solidFill>
              </a:rPr>
              <a:t>JACHT EN VISSERIJ</a:t>
            </a:r>
          </a:p>
          <a:p>
            <a:r>
              <a:rPr lang="nl-NL" sz="3200" dirty="0" smtClean="0">
                <a:solidFill>
                  <a:schemeClr val="tx1"/>
                </a:solidFill>
              </a:rPr>
              <a:t>EIGEN REGERING IN NANAVUT</a:t>
            </a:r>
          </a:p>
          <a:p>
            <a:r>
              <a:rPr lang="nl-NL" sz="3200" dirty="0" smtClean="0">
                <a:solidFill>
                  <a:schemeClr val="tx1"/>
                </a:solidFill>
              </a:rPr>
              <a:t>EIGEN TAAL: INUKITUT</a:t>
            </a:r>
          </a:p>
          <a:p>
            <a:endParaRPr lang="nl-NL" dirty="0"/>
          </a:p>
        </p:txBody>
      </p:sp>
      <p:pic>
        <p:nvPicPr>
          <p:cNvPr id="4" name="Picture 2" descr="https://encrypted-tbn3.gstatic.com/images?q=tbn:ANd9GcQy62MBNwLB3GFQmABz9PI_OQnNVY3-f36N1T-NZpyU2V-XXby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941" y="2547258"/>
            <a:ext cx="7056594" cy="405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082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108</TotalTime>
  <Words>151</Words>
  <Application>Microsoft Office PowerPoint</Application>
  <PresentationFormat>Breedbeeld</PresentationFormat>
  <Paragraphs>53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Corbel</vt:lpstr>
      <vt:lpstr>Times New Roman</vt:lpstr>
      <vt:lpstr>Basis</vt:lpstr>
      <vt:lpstr>De inuit in canada</vt:lpstr>
      <vt:lpstr>PowerPoint-presentatie</vt:lpstr>
      <vt:lpstr>NOORDPOOL</vt:lpstr>
      <vt:lpstr>PowerPoint-presentatie</vt:lpstr>
      <vt:lpstr>PowerPoint-presentatie</vt:lpstr>
      <vt:lpstr>PowerPoint-presentatie</vt:lpstr>
      <vt:lpstr>INUIT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inuit in canada</dc:title>
  <dc:creator>muriel dekker</dc:creator>
  <cp:lastModifiedBy>muriel dekker</cp:lastModifiedBy>
  <cp:revision>11</cp:revision>
  <dcterms:created xsi:type="dcterms:W3CDTF">2014-02-03T19:10:10Z</dcterms:created>
  <dcterms:modified xsi:type="dcterms:W3CDTF">2014-02-03T20:58:41Z</dcterms:modified>
</cp:coreProperties>
</file>