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69" r:id="rId3"/>
    <p:sldId id="270" r:id="rId4"/>
    <p:sldId id="257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8CC"/>
    <a:srgbClr val="FF0000"/>
    <a:srgbClr val="B5E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2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5B718-3808-4733-856D-3D4947D15093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5DE2D-C446-418D-BF8F-2E3A95929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72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D210A46-801F-497C-84FE-413135617989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3FB07B-43B2-4B15-82D5-73E3017F571F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A46-801F-497C-84FE-413135617989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B07B-43B2-4B15-82D5-73E3017F57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D210A46-801F-497C-84FE-413135617989}" type="datetimeFigureOut">
              <a:rPr lang="nl-NL" smtClean="0"/>
              <a:t>12-9-2016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C3FB07B-43B2-4B15-82D5-73E3017F571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Hoofdstuk 1  Bevolking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§ 4 Vertrekken of blijven?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9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928312" y="548680"/>
            <a:ext cx="3497058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Verhuizen  =  migratie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539552" y="1987561"/>
            <a:ext cx="2137289" cy="6745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Binnenland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2885906" y="1987561"/>
            <a:ext cx="2137289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Buitenland</a:t>
            </a:r>
          </a:p>
        </p:txBody>
      </p:sp>
      <p:cxnSp>
        <p:nvCxnSpPr>
          <p:cNvPr id="9" name="Rechte verbindingslijn 8"/>
          <p:cNvCxnSpPr>
            <a:stCxn id="4" idx="2"/>
            <a:endCxn id="6" idx="0"/>
          </p:cNvCxnSpPr>
          <p:nvPr/>
        </p:nvCxnSpPr>
        <p:spPr>
          <a:xfrm flipH="1">
            <a:off x="1608197" y="1124744"/>
            <a:ext cx="1068644" cy="86281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stCxn id="4" idx="2"/>
            <a:endCxn id="7" idx="0"/>
          </p:cNvCxnSpPr>
          <p:nvPr/>
        </p:nvCxnSpPr>
        <p:spPr>
          <a:xfrm>
            <a:off x="2676841" y="1124744"/>
            <a:ext cx="1277710" cy="86281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39552" y="2935284"/>
            <a:ext cx="257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Noordwijkerhout – Amsterdam  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885906" y="2935284"/>
            <a:ext cx="257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Nederland – Canada </a:t>
            </a:r>
            <a:endParaRPr lang="nl-NL" dirty="0"/>
          </a:p>
        </p:txBody>
      </p:sp>
      <p:pic>
        <p:nvPicPr>
          <p:cNvPr id="1026" name="Picture 2" descr="Afbeeldingsresultaat voor migration gn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06" y="3635634"/>
            <a:ext cx="5630982" cy="28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 txBox="1">
            <a:spLocks/>
          </p:cNvSpPr>
          <p:nvPr/>
        </p:nvSpPr>
        <p:spPr>
          <a:xfrm>
            <a:off x="971600" y="909613"/>
            <a:ext cx="5545137" cy="57785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l-NL" dirty="0" smtClean="0">
                <a:solidFill>
                  <a:schemeClr val="tx1"/>
                </a:solidFill>
                <a:ea typeface="ＭＳ Ｐゴシック" charset="0"/>
              </a:rPr>
              <a:t>Migratie</a:t>
            </a:r>
            <a:endParaRPr lang="nl-NL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8538"/>
            <a:ext cx="2787249" cy="187321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8112071" cy="2866265"/>
          </a:xfrm>
          <a:prstGeom prst="rect">
            <a:avLst/>
          </a:prstGeom>
        </p:spPr>
      </p:pic>
      <p:cxnSp>
        <p:nvCxnSpPr>
          <p:cNvPr id="6" name="Gebogen verbindingslijn 5"/>
          <p:cNvCxnSpPr/>
          <p:nvPr/>
        </p:nvCxnSpPr>
        <p:spPr>
          <a:xfrm rot="10800000" flipV="1">
            <a:off x="2771801" y="2708920"/>
            <a:ext cx="2653711" cy="792087"/>
          </a:xfrm>
          <a:prstGeom prst="bentConnector3">
            <a:avLst>
              <a:gd name="adj1" fmla="val 100120"/>
            </a:avLst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843808" y="23019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urbanisatie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450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2394840"/>
            <a:ext cx="3103390" cy="3679998"/>
          </a:xfrm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890" y="1721379"/>
            <a:ext cx="3822700" cy="62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3021462" y="892112"/>
            <a:ext cx="3515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NL" altLang="nl-NL" dirty="0" smtClean="0">
                <a:latin typeface="+mn-lt"/>
              </a:rPr>
              <a:t>Buitenlandse migratie</a:t>
            </a:r>
            <a:r>
              <a:rPr lang="nl-NL" altLang="nl-NL" sz="1800" dirty="0" smtClean="0">
                <a:solidFill>
                  <a:srgbClr val="FF0000"/>
                </a:solidFill>
              </a:rPr>
              <a:t> </a:t>
            </a:r>
            <a:endParaRPr lang="nl-NL" altLang="nl-NL" sz="1800" dirty="0">
              <a:solidFill>
                <a:srgbClr val="FF0000"/>
              </a:solidFill>
            </a:endParaRPr>
          </a:p>
        </p:txBody>
      </p:sp>
      <p:sp>
        <p:nvSpPr>
          <p:cNvPr id="2" name="Tekstvak 1"/>
          <p:cNvSpPr txBox="1">
            <a:spLocks noChangeArrowheads="1"/>
          </p:cNvSpPr>
          <p:nvPr/>
        </p:nvSpPr>
        <p:spPr bwMode="auto">
          <a:xfrm>
            <a:off x="1548534" y="5888306"/>
            <a:ext cx="194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NL" altLang="nl-NL" dirty="0">
                <a:latin typeface="+mn-lt"/>
              </a:rPr>
              <a:t>emigratie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6284534" y="5888306"/>
            <a:ext cx="194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NL" altLang="nl-NL" dirty="0">
                <a:latin typeface="+mj-lt"/>
              </a:rPr>
              <a:t>immigratie</a:t>
            </a:r>
          </a:p>
        </p:txBody>
      </p:sp>
      <p:pic>
        <p:nvPicPr>
          <p:cNvPr id="18434" name="Picture 2" descr="Afbeeldingsresultaat voor canadian flag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15265"/>
            <a:ext cx="30760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Afbeeldingsresultaat voor farm clipart"/>
          <p:cNvSpPr>
            <a:spLocks noChangeAspect="1" noChangeArrowheads="1"/>
          </p:cNvSpPr>
          <p:nvPr/>
        </p:nvSpPr>
        <p:spPr bwMode="auto">
          <a:xfrm>
            <a:off x="119784" y="-1716087"/>
            <a:ext cx="4800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0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2566532" y="714194"/>
            <a:ext cx="3888432" cy="931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Push- en Pullfactoren </a:t>
            </a:r>
          </a:p>
        </p:txBody>
      </p:sp>
      <p:sp>
        <p:nvSpPr>
          <p:cNvPr id="6" name="Rechthoek 5"/>
          <p:cNvSpPr/>
          <p:nvPr/>
        </p:nvSpPr>
        <p:spPr>
          <a:xfrm>
            <a:off x="3096739" y="1316653"/>
            <a:ext cx="2828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dirty="0"/>
              <a:t>Redenen voor migratie 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4510748" y="2720498"/>
            <a:ext cx="2350112" cy="8042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Economisch 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613385" y="2731849"/>
            <a:ext cx="1962231" cy="823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Ecologisch 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2878508" y="2709960"/>
            <a:ext cx="1424662" cy="8042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Politiek 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7020272" y="2720498"/>
            <a:ext cx="1508820" cy="7648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Sociaal  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95801" y="3789040"/>
            <a:ext cx="2079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smtClean="0"/>
              <a:t>Natuurramp: </a:t>
            </a:r>
          </a:p>
          <a:p>
            <a:pPr algn="ctr"/>
            <a:r>
              <a:rPr lang="nl-NL" sz="2400" dirty="0" smtClean="0"/>
              <a:t>Droogte; </a:t>
            </a:r>
            <a:r>
              <a:rPr lang="nl-NL" sz="2400" dirty="0" err="1" smtClean="0"/>
              <a:t>aardbe-vingen</a:t>
            </a:r>
            <a:endParaRPr lang="nl-NL" sz="2400" dirty="0"/>
          </a:p>
        </p:txBody>
      </p:sp>
      <p:sp>
        <p:nvSpPr>
          <p:cNvPr id="12" name="Rechthoek 11"/>
          <p:cNvSpPr/>
          <p:nvPr/>
        </p:nvSpPr>
        <p:spPr>
          <a:xfrm>
            <a:off x="2575616" y="3789040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smtClean="0"/>
              <a:t>Oorlog ; vrijheid van meningsuiting; seksuele geaardheid</a:t>
            </a:r>
            <a:endParaRPr lang="nl-NL" sz="2400" dirty="0"/>
          </a:p>
        </p:txBody>
      </p:sp>
      <p:sp>
        <p:nvSpPr>
          <p:cNvPr id="13" name="Rechthoek 12"/>
          <p:cNvSpPr/>
          <p:nvPr/>
        </p:nvSpPr>
        <p:spPr>
          <a:xfrm>
            <a:off x="4543215" y="3812822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smtClean="0"/>
              <a:t>Werk</a:t>
            </a:r>
          </a:p>
          <a:p>
            <a:pPr algn="ctr"/>
            <a:r>
              <a:rPr lang="nl-NL" sz="2400" dirty="0" smtClean="0"/>
              <a:t>Onderwijs </a:t>
            </a:r>
            <a:endParaRPr lang="nl-NL" sz="2400" dirty="0"/>
          </a:p>
        </p:txBody>
      </p:sp>
      <p:sp>
        <p:nvSpPr>
          <p:cNvPr id="14" name="Rechthoek 13"/>
          <p:cNvSpPr/>
          <p:nvPr/>
        </p:nvSpPr>
        <p:spPr>
          <a:xfrm>
            <a:off x="6986389" y="3913374"/>
            <a:ext cx="1542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smtClean="0"/>
              <a:t>Liefde </a:t>
            </a:r>
            <a:endParaRPr lang="nl-NL" sz="2400" dirty="0"/>
          </a:p>
        </p:txBody>
      </p:sp>
      <p:cxnSp>
        <p:nvCxnSpPr>
          <p:cNvPr id="16" name="Rechte verbindingslijn met pijl 15"/>
          <p:cNvCxnSpPr>
            <a:stCxn id="5" idx="2"/>
            <a:endCxn id="8" idx="0"/>
          </p:cNvCxnSpPr>
          <p:nvPr/>
        </p:nvCxnSpPr>
        <p:spPr>
          <a:xfrm flipH="1">
            <a:off x="1594501" y="1645335"/>
            <a:ext cx="2916247" cy="108651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>
            <a:stCxn id="5" idx="2"/>
            <a:endCxn id="9" idx="0"/>
          </p:cNvCxnSpPr>
          <p:nvPr/>
        </p:nvCxnSpPr>
        <p:spPr>
          <a:xfrm flipH="1">
            <a:off x="3590839" y="1645335"/>
            <a:ext cx="919909" cy="106462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>
            <a:stCxn id="5" idx="2"/>
            <a:endCxn id="7" idx="0"/>
          </p:cNvCxnSpPr>
          <p:nvPr/>
        </p:nvCxnSpPr>
        <p:spPr>
          <a:xfrm>
            <a:off x="4510748" y="1645335"/>
            <a:ext cx="1175056" cy="107516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stCxn id="5" idx="2"/>
            <a:endCxn id="10" idx="0"/>
          </p:cNvCxnSpPr>
          <p:nvPr/>
        </p:nvCxnSpPr>
        <p:spPr>
          <a:xfrm>
            <a:off x="4510748" y="1645335"/>
            <a:ext cx="3263934" cy="107516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0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push and pull factors of 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88832" cy="56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39552" y="404664"/>
            <a:ext cx="813690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nl-NL" sz="2800" dirty="0" smtClean="0">
              <a:solidFill>
                <a:schemeClr val="tx1"/>
              </a:solidFill>
              <a:ea typeface="ＭＳ Ｐゴシック" charset="0"/>
            </a:endParaRPr>
          </a:p>
          <a:p>
            <a:pPr>
              <a:defRPr/>
            </a:pPr>
            <a:r>
              <a:rPr lang="nl-NL" sz="3300" dirty="0" smtClean="0">
                <a:solidFill>
                  <a:schemeClr val="tx1"/>
                </a:solidFill>
                <a:ea typeface="ＭＳ Ｐゴシック" charset="0"/>
              </a:rPr>
              <a:t>Vestigingsgebieden en vertrekgebieden</a:t>
            </a:r>
            <a:endParaRPr lang="nl-NL" sz="33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513" y="1547664"/>
            <a:ext cx="7686981" cy="4257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524</TotalTime>
  <Words>55</Words>
  <Application>Microsoft Office PowerPoint</Application>
  <PresentationFormat>Diavoorstelling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Century Gothic</vt:lpstr>
      <vt:lpstr>Wingdings 2</vt:lpstr>
      <vt:lpstr>Austin</vt:lpstr>
      <vt:lpstr>Hoofdstuk 1  Bevolking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Stichting Fioretti Teylingen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 Aarde</dc:title>
  <dc:creator>Dekker, M. C. - (Teylingencollege)</dc:creator>
  <cp:lastModifiedBy>muriel dekker</cp:lastModifiedBy>
  <cp:revision>47</cp:revision>
  <dcterms:created xsi:type="dcterms:W3CDTF">2015-11-10T14:06:32Z</dcterms:created>
  <dcterms:modified xsi:type="dcterms:W3CDTF">2016-09-12T21:46:27Z</dcterms:modified>
</cp:coreProperties>
</file>