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6"/>
  </p:notesMasterIdLst>
  <p:sldIdLst>
    <p:sldId id="256" r:id="rId2"/>
    <p:sldId id="284" r:id="rId3"/>
    <p:sldId id="290" r:id="rId4"/>
    <p:sldId id="288" r:id="rId5"/>
    <p:sldId id="289" r:id="rId6"/>
    <p:sldId id="292" r:id="rId7"/>
    <p:sldId id="293" r:id="rId8"/>
    <p:sldId id="291" r:id="rId9"/>
    <p:sldId id="283" r:id="rId10"/>
    <p:sldId id="257" r:id="rId11"/>
    <p:sldId id="258" r:id="rId12"/>
    <p:sldId id="294" r:id="rId13"/>
    <p:sldId id="295" r:id="rId14"/>
    <p:sldId id="296" r:id="rId15"/>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90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Calibri" pitchFamily="34" charset="0"/>
              </a:defRPr>
            </a:lvl1pPr>
          </a:lstStyle>
          <a:p>
            <a:pPr>
              <a:defRPr/>
            </a:pPr>
            <a:endParaRPr lang="nl-NL"/>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98D65843-2498-4790-9299-0E9260E74C03}" type="datetimeFigureOut">
              <a:rPr lang="nl-NL"/>
              <a:pPr>
                <a:defRPr/>
              </a:pPr>
              <a:t>3-2-2014</a:t>
            </a:fld>
            <a:endParaRPr lang="nl-NL"/>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noProof="0" smtClean="0"/>
              <a:t>Klik om de opmaakprofielen van de modeltekst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Calibri" pitchFamily="34" charset="0"/>
              </a:defRPr>
            </a:lvl1pPr>
          </a:lstStyle>
          <a:p>
            <a:pPr>
              <a:defRPr/>
            </a:pPr>
            <a:endParaRPr lang="nl-NL"/>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0EE15956-D12C-4577-8784-80F8B39EAAE1}" type="slidenum">
              <a:rPr lang="nl-NL"/>
              <a:pPr>
                <a:defRPr/>
              </a:pPr>
              <a:t>‹nr.›</a:t>
            </a:fld>
            <a:endParaRPr lang="nl-NL"/>
          </a:p>
        </p:txBody>
      </p:sp>
    </p:spTree>
    <p:extLst>
      <p:ext uri="{BB962C8B-B14F-4D97-AF65-F5344CB8AC3E}">
        <p14:creationId xmlns:p14="http://schemas.microsoft.com/office/powerpoint/2010/main" val="25846933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nl-NL" smtClean="0"/>
          </a:p>
        </p:txBody>
      </p:sp>
    </p:spTree>
    <p:extLst>
      <p:ext uri="{BB962C8B-B14F-4D97-AF65-F5344CB8AC3E}">
        <p14:creationId xmlns:p14="http://schemas.microsoft.com/office/powerpoint/2010/main" val="1992044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AE8C29F1-7839-48E4-803E-8CBEFA4E0AB3}" type="slidenum">
              <a:rPr lang="nl-NL" smtClean="0"/>
              <a:pPr/>
              <a:t>4</a:t>
            </a:fld>
            <a:endParaRPr lang="nl-NL"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r>
              <a:rPr lang="nl-NL" smtClean="0"/>
              <a:t>De zon heeft als warmtebron een belangrijk invloed op de circulatie:</a:t>
            </a:r>
          </a:p>
          <a:p>
            <a:pPr eaLnBrk="1" hangingPunct="1">
              <a:buFontTx/>
              <a:buChar char="•"/>
            </a:pPr>
            <a:r>
              <a:rPr lang="nl-NL" smtClean="0"/>
              <a:t>De zon is de belangrijkste warmtebron voor de aarde maar verwarmt de aarde niet regelmatig. Zie bijgaand plaatje. Hierin is goed te zien dat een zonnebundel van dezelfde grootte nabij de noordpool veel meer oppervlakte van de aarde moet verwarmen dan bij de evenaar. Nabij de polen is het daardoor dus beduidend kouder dan bij de evenaar.</a:t>
            </a:r>
          </a:p>
          <a:p>
            <a:pPr eaLnBrk="1" hangingPunct="1">
              <a:buFontTx/>
              <a:buChar char="•"/>
            </a:pPr>
            <a:r>
              <a:rPr lang="nl-NL" smtClean="0"/>
              <a:t>Daarnaast is de verdeling tussen land en water een belangrijke oorzaak van de temperatuurverschillen op aarde: Immers water kan veel meer warmte absorberen dan land. Water verliest ook minder snel zijn warmte, denk hierbij aan de Noordzee die afgelopen winter nog 10 graden was terwijl het op een gegeven moment boven land vroor. Land kan makkelijker zijn warmte uitstralen, denk hierbij aan een heldere nacht zoals in de afgelopen week waarin het zeker tegen de ochtend nog flink fris kon worden terwijl het overdag behoorlijk opwarmt</a:t>
            </a:r>
          </a:p>
        </p:txBody>
      </p:sp>
    </p:spTree>
    <p:extLst>
      <p:ext uri="{BB962C8B-B14F-4D97-AF65-F5344CB8AC3E}">
        <p14:creationId xmlns:p14="http://schemas.microsoft.com/office/powerpoint/2010/main" val="3078041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pPr eaLnBrk="1" hangingPunct="1"/>
            <a:endParaRPr lang="nl-NL" smtClean="0"/>
          </a:p>
        </p:txBody>
      </p:sp>
    </p:spTree>
    <p:extLst>
      <p:ext uri="{BB962C8B-B14F-4D97-AF65-F5344CB8AC3E}">
        <p14:creationId xmlns:p14="http://schemas.microsoft.com/office/powerpoint/2010/main" val="3767634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nl-NL" smtClean="0"/>
          </a:p>
        </p:txBody>
      </p:sp>
    </p:spTree>
    <p:extLst>
      <p:ext uri="{BB962C8B-B14F-4D97-AF65-F5344CB8AC3E}">
        <p14:creationId xmlns:p14="http://schemas.microsoft.com/office/powerpoint/2010/main" val="4007704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pPr>
              <a:defRPr/>
            </a:pPr>
            <a:fld id="{211934AF-8C44-4693-A42F-710565868102}" type="datetimeFigureOut">
              <a:rPr lang="nl-NL" smtClean="0"/>
              <a:pPr>
                <a:defRPr/>
              </a:pPr>
              <a:t>3-2-2014</a:t>
            </a:fld>
            <a:endParaRPr lang="nl-NL"/>
          </a:p>
        </p:txBody>
      </p:sp>
      <p:sp>
        <p:nvSpPr>
          <p:cNvPr id="5" name="Footer Placeholder 4"/>
          <p:cNvSpPr>
            <a:spLocks noGrp="1"/>
          </p:cNvSpPr>
          <p:nvPr>
            <p:ph type="ftr" sz="quarter" idx="11"/>
          </p:nvPr>
        </p:nvSpPr>
        <p:spPr/>
        <p:txBody>
          <a:bodyPr/>
          <a:lstStyle>
            <a:lvl1pPr>
              <a:defRPr>
                <a:solidFill>
                  <a:srgbClr val="FFFFFF"/>
                </a:solidFill>
              </a:defRPr>
            </a:lvl1pPr>
          </a:lstStyle>
          <a:p>
            <a:pPr>
              <a:defRPr/>
            </a:pPr>
            <a:endParaRPr lang="nl-NL"/>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7392DF73-4028-4917-9270-D2FE43C66196}" type="slidenum">
              <a:rPr lang="nl-NL" smtClean="0"/>
              <a:pPr>
                <a:defRPr/>
              </a:pPr>
              <a:t>‹nr.›</a:t>
            </a:fld>
            <a:endParaRPr lang="nl-NL"/>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5185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pPr>
              <a:defRPr/>
            </a:pPr>
            <a:fld id="{F892412E-98FB-49AB-9513-406484AA70A2}" type="datetimeFigureOut">
              <a:rPr lang="nl-NL" smtClean="0"/>
              <a:pPr>
                <a:defRPr/>
              </a:pPr>
              <a:t>3-2-2014</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CF17F705-C389-4B3A-A01C-9DE3AC846A87}" type="slidenum">
              <a:rPr lang="nl-NL" smtClean="0"/>
              <a:pPr>
                <a:defRPr/>
              </a:pPr>
              <a:t>‹nr.›</a:t>
            </a:fld>
            <a:endParaRPr lang="nl-NL"/>
          </a:p>
        </p:txBody>
      </p:sp>
    </p:spTree>
    <p:extLst>
      <p:ext uri="{BB962C8B-B14F-4D97-AF65-F5344CB8AC3E}">
        <p14:creationId xmlns:p14="http://schemas.microsoft.com/office/powerpoint/2010/main" val="206689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pPr>
              <a:defRPr/>
            </a:pPr>
            <a:fld id="{D8404E72-D577-4D86-B2A6-F38192DD449B}" type="datetimeFigureOut">
              <a:rPr lang="nl-NL" smtClean="0"/>
              <a:pPr>
                <a:defRPr/>
              </a:pPr>
              <a:t>3-2-2014</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551A7B98-50ED-4EA2-8CD0-CE4B6FC34BF4}" type="slidenum">
              <a:rPr lang="nl-NL" smtClean="0"/>
              <a:pPr>
                <a:defRPr/>
              </a:pPr>
              <a:t>‹nr.›</a:t>
            </a:fld>
            <a:endParaRPr lang="nl-NL"/>
          </a:p>
        </p:txBody>
      </p:sp>
    </p:spTree>
    <p:extLst>
      <p:ext uri="{BB962C8B-B14F-4D97-AF65-F5344CB8AC3E}">
        <p14:creationId xmlns:p14="http://schemas.microsoft.com/office/powerpoint/2010/main" val="1660517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pPr>
              <a:defRPr/>
            </a:pPr>
            <a:fld id="{7A4C8527-C460-47AA-9DBA-0AD3B4BBB467}" type="datetimeFigureOut">
              <a:rPr lang="nl-NL" smtClean="0"/>
              <a:pPr>
                <a:defRPr/>
              </a:pPr>
              <a:t>3-2-2014</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BF6E767B-1B66-44C8-A95C-9DCD2FE1E9B6}" type="slidenum">
              <a:rPr lang="nl-NL" smtClean="0"/>
              <a:pPr>
                <a:defRPr/>
              </a:pPr>
              <a:t>‹nr.›</a:t>
            </a:fld>
            <a:endParaRPr lang="nl-NL"/>
          </a:p>
        </p:txBody>
      </p:sp>
    </p:spTree>
    <p:extLst>
      <p:ext uri="{BB962C8B-B14F-4D97-AF65-F5344CB8AC3E}">
        <p14:creationId xmlns:p14="http://schemas.microsoft.com/office/powerpoint/2010/main" val="4065992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nl-NL" smtClean="0"/>
              <a:t>Klik om de stijl te bewerken</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pPr>
              <a:defRPr/>
            </a:pPr>
            <a:fld id="{E0791B47-D885-470C-9DF0-619FF5422213}" type="datetimeFigureOut">
              <a:rPr lang="nl-NL" smtClean="0"/>
              <a:pPr>
                <a:defRPr/>
              </a:pPr>
              <a:t>3-2-2014</a:t>
            </a:fld>
            <a:endParaRPr lang="nl-NL"/>
          </a:p>
        </p:txBody>
      </p:sp>
      <p:sp>
        <p:nvSpPr>
          <p:cNvPr id="5" name="Footer Placeholder 4"/>
          <p:cNvSpPr>
            <a:spLocks noGrp="1"/>
          </p:cNvSpPr>
          <p:nvPr>
            <p:ph type="ftr" sz="quarter" idx="11"/>
          </p:nvPr>
        </p:nvSpPr>
        <p:spPr/>
        <p:txBody>
          <a:bodyPr/>
          <a:lstStyle/>
          <a:p>
            <a:pPr>
              <a:defRPr/>
            </a:pPr>
            <a:endParaRPr lang="nl-NL"/>
          </a:p>
        </p:txBody>
      </p:sp>
      <p:sp>
        <p:nvSpPr>
          <p:cNvPr id="6" name="Slide Number Placeholder 5"/>
          <p:cNvSpPr>
            <a:spLocks noGrp="1"/>
          </p:cNvSpPr>
          <p:nvPr>
            <p:ph type="sldNum" sz="quarter" idx="12"/>
          </p:nvPr>
        </p:nvSpPr>
        <p:spPr/>
        <p:txBody>
          <a:bodyPr/>
          <a:lstStyle/>
          <a:p>
            <a:pPr>
              <a:defRPr/>
            </a:pPr>
            <a:fld id="{F13236A9-208E-40CD-BE42-55EE979D7C02}" type="slidenum">
              <a:rPr lang="nl-NL" smtClean="0"/>
              <a:pPr>
                <a:defRPr/>
              </a:pPr>
              <a:t>‹nr.›</a:t>
            </a:fld>
            <a:endParaRPr lang="nl-NL"/>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4284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pPr>
              <a:defRPr/>
            </a:pPr>
            <a:fld id="{6E565FCC-2A6F-45C3-9051-7E01584B78EB}" type="datetimeFigureOut">
              <a:rPr lang="nl-NL" smtClean="0"/>
              <a:pPr>
                <a:defRPr/>
              </a:pPr>
              <a:t>3-2-2014</a:t>
            </a:fld>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pPr>
              <a:defRPr/>
            </a:pPr>
            <a:fld id="{5FD321AE-CE21-46FA-AEA6-BC192A88CE9F}" type="slidenum">
              <a:rPr lang="nl-NL" smtClean="0"/>
              <a:pPr>
                <a:defRPr/>
              </a:pPr>
              <a:t>‹nr.›</a:t>
            </a:fld>
            <a:endParaRPr lang="nl-NL"/>
          </a:p>
        </p:txBody>
      </p:sp>
    </p:spTree>
    <p:extLst>
      <p:ext uri="{BB962C8B-B14F-4D97-AF65-F5344CB8AC3E}">
        <p14:creationId xmlns:p14="http://schemas.microsoft.com/office/powerpoint/2010/main" val="2519041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smtClean="0"/>
              <a:t>Klik om de stijl te bewerken</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smtClean="0"/>
              <a:t>Klik om de modelstijlen te bewerken</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smtClean="0"/>
              <a:t>Klik om de modelstijlen te bewerken</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pPr>
              <a:defRPr/>
            </a:pPr>
            <a:fld id="{03631146-9993-4706-AE72-06008B86A8C6}" type="datetimeFigureOut">
              <a:rPr lang="nl-NL" smtClean="0"/>
              <a:pPr>
                <a:defRPr/>
              </a:pPr>
              <a:t>3-2-2014</a:t>
            </a:fld>
            <a:endParaRPr lang="nl-NL"/>
          </a:p>
        </p:txBody>
      </p:sp>
      <p:sp>
        <p:nvSpPr>
          <p:cNvPr id="8" name="Footer Placeholder 7"/>
          <p:cNvSpPr>
            <a:spLocks noGrp="1"/>
          </p:cNvSpPr>
          <p:nvPr>
            <p:ph type="ftr" sz="quarter" idx="11"/>
          </p:nvPr>
        </p:nvSpPr>
        <p:spPr/>
        <p:txBody>
          <a:bodyPr/>
          <a:lstStyle/>
          <a:p>
            <a:pPr>
              <a:defRPr/>
            </a:pPr>
            <a:endParaRPr lang="nl-NL"/>
          </a:p>
        </p:txBody>
      </p:sp>
      <p:sp>
        <p:nvSpPr>
          <p:cNvPr id="9" name="Slide Number Placeholder 8"/>
          <p:cNvSpPr>
            <a:spLocks noGrp="1"/>
          </p:cNvSpPr>
          <p:nvPr>
            <p:ph type="sldNum" sz="quarter" idx="12"/>
          </p:nvPr>
        </p:nvSpPr>
        <p:spPr/>
        <p:txBody>
          <a:bodyPr/>
          <a:lstStyle/>
          <a:p>
            <a:pPr>
              <a:defRPr/>
            </a:pPr>
            <a:fld id="{705DE36A-14CE-4AED-9F2F-2DB0B7C971D1}" type="slidenum">
              <a:rPr lang="nl-NL" smtClean="0"/>
              <a:pPr>
                <a:defRPr/>
              </a:pPr>
              <a:t>‹nr.›</a:t>
            </a:fld>
            <a:endParaRPr lang="nl-NL"/>
          </a:p>
        </p:txBody>
      </p:sp>
    </p:spTree>
    <p:extLst>
      <p:ext uri="{BB962C8B-B14F-4D97-AF65-F5344CB8AC3E}">
        <p14:creationId xmlns:p14="http://schemas.microsoft.com/office/powerpoint/2010/main" val="2245301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pPr>
              <a:defRPr/>
            </a:pPr>
            <a:fld id="{00AA5459-0D38-4E2F-8CBA-DCAA5F6CF02D}" type="datetimeFigureOut">
              <a:rPr lang="nl-NL" smtClean="0"/>
              <a:pPr>
                <a:defRPr/>
              </a:pPr>
              <a:t>3-2-2014</a:t>
            </a:fld>
            <a:endParaRPr lang="nl-NL"/>
          </a:p>
        </p:txBody>
      </p:sp>
      <p:sp>
        <p:nvSpPr>
          <p:cNvPr id="4" name="Footer Placeholder 3"/>
          <p:cNvSpPr>
            <a:spLocks noGrp="1"/>
          </p:cNvSpPr>
          <p:nvPr>
            <p:ph type="ftr" sz="quarter" idx="11"/>
          </p:nvPr>
        </p:nvSpPr>
        <p:spPr/>
        <p:txBody>
          <a:bodyPr/>
          <a:lstStyle/>
          <a:p>
            <a:pPr>
              <a:defRPr/>
            </a:pPr>
            <a:endParaRPr lang="nl-NL"/>
          </a:p>
        </p:txBody>
      </p:sp>
      <p:sp>
        <p:nvSpPr>
          <p:cNvPr id="5" name="Slide Number Placeholder 4"/>
          <p:cNvSpPr>
            <a:spLocks noGrp="1"/>
          </p:cNvSpPr>
          <p:nvPr>
            <p:ph type="sldNum" sz="quarter" idx="12"/>
          </p:nvPr>
        </p:nvSpPr>
        <p:spPr/>
        <p:txBody>
          <a:bodyPr/>
          <a:lstStyle/>
          <a:p>
            <a:pPr>
              <a:defRPr/>
            </a:pPr>
            <a:fld id="{687C8AAE-54E2-4A0A-93F7-AF0579288B2B}" type="slidenum">
              <a:rPr lang="nl-NL" smtClean="0"/>
              <a:pPr>
                <a:defRPr/>
              </a:pPr>
              <a:t>‹nr.›</a:t>
            </a:fld>
            <a:endParaRPr lang="nl-NL"/>
          </a:p>
        </p:txBody>
      </p:sp>
    </p:spTree>
    <p:extLst>
      <p:ext uri="{BB962C8B-B14F-4D97-AF65-F5344CB8AC3E}">
        <p14:creationId xmlns:p14="http://schemas.microsoft.com/office/powerpoint/2010/main" val="861231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120629D-E96D-4ED6-BD7E-239DFD475821}" type="datetimeFigureOut">
              <a:rPr lang="nl-NL" smtClean="0"/>
              <a:pPr>
                <a:defRPr/>
              </a:pPr>
              <a:t>3-2-2014</a:t>
            </a:fld>
            <a:endParaRPr lang="nl-NL"/>
          </a:p>
        </p:txBody>
      </p:sp>
      <p:sp>
        <p:nvSpPr>
          <p:cNvPr id="3" name="Footer Placeholder 2"/>
          <p:cNvSpPr>
            <a:spLocks noGrp="1"/>
          </p:cNvSpPr>
          <p:nvPr>
            <p:ph type="ftr" sz="quarter" idx="11"/>
          </p:nvPr>
        </p:nvSpPr>
        <p:spPr/>
        <p:txBody>
          <a:bodyPr/>
          <a:lstStyle/>
          <a:p>
            <a:pPr>
              <a:defRPr/>
            </a:pPr>
            <a:endParaRPr lang="nl-NL"/>
          </a:p>
        </p:txBody>
      </p:sp>
      <p:sp>
        <p:nvSpPr>
          <p:cNvPr id="4" name="Slide Number Placeholder 3"/>
          <p:cNvSpPr>
            <a:spLocks noGrp="1"/>
          </p:cNvSpPr>
          <p:nvPr>
            <p:ph type="sldNum" sz="quarter" idx="12"/>
          </p:nvPr>
        </p:nvSpPr>
        <p:spPr/>
        <p:txBody>
          <a:bodyPr/>
          <a:lstStyle/>
          <a:p>
            <a:pPr>
              <a:defRPr/>
            </a:pPr>
            <a:fld id="{B7520303-B32B-4D8A-98DB-0C6CC4861E64}" type="slidenum">
              <a:rPr lang="nl-NL" smtClean="0"/>
              <a:pPr>
                <a:defRPr/>
              </a:pPr>
              <a:t>‹nr.›</a:t>
            </a:fld>
            <a:endParaRPr lang="nl-NL"/>
          </a:p>
        </p:txBody>
      </p:sp>
    </p:spTree>
    <p:extLst>
      <p:ext uri="{BB962C8B-B14F-4D97-AF65-F5344CB8AC3E}">
        <p14:creationId xmlns:p14="http://schemas.microsoft.com/office/powerpoint/2010/main" val="277348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nl-NL" smtClean="0"/>
              <a:t>Klik om de stijl te bewerken</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nl-NL" smtClean="0"/>
              <a:t>Klik om de modelstijlen te bewerken</a:t>
            </a:r>
          </a:p>
        </p:txBody>
      </p:sp>
      <p:sp>
        <p:nvSpPr>
          <p:cNvPr id="5" name="Date Placeholder 4"/>
          <p:cNvSpPr>
            <a:spLocks noGrp="1"/>
          </p:cNvSpPr>
          <p:nvPr>
            <p:ph type="dt" sz="half" idx="10"/>
          </p:nvPr>
        </p:nvSpPr>
        <p:spPr/>
        <p:txBody>
          <a:bodyPr/>
          <a:lstStyle/>
          <a:p>
            <a:pPr>
              <a:defRPr/>
            </a:pPr>
            <a:fld id="{43D357FA-A82B-427D-99BC-67BB5B3B9DE4}" type="datetimeFigureOut">
              <a:rPr lang="nl-NL" smtClean="0"/>
              <a:pPr>
                <a:defRPr/>
              </a:pPr>
              <a:t>3-2-2014</a:t>
            </a:fld>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pPr>
              <a:defRPr/>
            </a:pPr>
            <a:fld id="{DE3CCF0A-37D7-473A-A20E-3F9EDDC00C3B}" type="slidenum">
              <a:rPr lang="nl-NL" smtClean="0"/>
              <a:pPr>
                <a:defRPr/>
              </a:pPr>
              <a:t>‹nr.›</a:t>
            </a:fld>
            <a:endParaRPr lang="nl-NL"/>
          </a:p>
        </p:txBody>
      </p:sp>
    </p:spTree>
    <p:extLst>
      <p:ext uri="{BB962C8B-B14F-4D97-AF65-F5344CB8AC3E}">
        <p14:creationId xmlns:p14="http://schemas.microsoft.com/office/powerpoint/2010/main" val="2668010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nl-NL" smtClean="0"/>
              <a:t>Klik om de modelstijlen te bewerken</a:t>
            </a:r>
          </a:p>
        </p:txBody>
      </p:sp>
      <p:sp>
        <p:nvSpPr>
          <p:cNvPr id="5" name="Date Placeholder 4"/>
          <p:cNvSpPr>
            <a:spLocks noGrp="1"/>
          </p:cNvSpPr>
          <p:nvPr>
            <p:ph type="dt" sz="half" idx="10"/>
          </p:nvPr>
        </p:nvSpPr>
        <p:spPr/>
        <p:txBody>
          <a:bodyPr/>
          <a:lstStyle/>
          <a:p>
            <a:pPr>
              <a:defRPr/>
            </a:pPr>
            <a:fld id="{31657ADD-BF35-4325-B0F2-C35AE085C679}" type="datetimeFigureOut">
              <a:rPr lang="nl-NL" smtClean="0"/>
              <a:pPr>
                <a:defRPr/>
              </a:pPr>
              <a:t>3-2-2014</a:t>
            </a:fld>
            <a:endParaRPr lang="nl-NL"/>
          </a:p>
        </p:txBody>
      </p:sp>
      <p:sp>
        <p:nvSpPr>
          <p:cNvPr id="6" name="Footer Placeholder 5"/>
          <p:cNvSpPr>
            <a:spLocks noGrp="1"/>
          </p:cNvSpPr>
          <p:nvPr>
            <p:ph type="ftr" sz="quarter" idx="11"/>
          </p:nvPr>
        </p:nvSpPr>
        <p:spPr/>
        <p:txBody>
          <a:bodyPr/>
          <a:lstStyle/>
          <a:p>
            <a:pPr>
              <a:defRPr/>
            </a:pPr>
            <a:endParaRPr lang="nl-NL"/>
          </a:p>
        </p:txBody>
      </p:sp>
      <p:sp>
        <p:nvSpPr>
          <p:cNvPr id="7" name="Slide Number Placeholder 6"/>
          <p:cNvSpPr>
            <a:spLocks noGrp="1"/>
          </p:cNvSpPr>
          <p:nvPr>
            <p:ph type="sldNum" sz="quarter" idx="12"/>
          </p:nvPr>
        </p:nvSpPr>
        <p:spPr/>
        <p:txBody>
          <a:bodyPr/>
          <a:lstStyle/>
          <a:p>
            <a:pPr>
              <a:defRPr/>
            </a:pPr>
            <a:fld id="{6D70829C-8B04-42EE-8EA4-DCFC5F6699E7}" type="slidenum">
              <a:rPr lang="nl-NL" smtClean="0"/>
              <a:pPr>
                <a:defRPr/>
              </a:pPr>
              <a:t>‹nr.›</a:t>
            </a:fld>
            <a:endParaRPr lang="nl-NL"/>
          </a:p>
        </p:txBody>
      </p:sp>
    </p:spTree>
    <p:extLst>
      <p:ext uri="{BB962C8B-B14F-4D97-AF65-F5344CB8AC3E}">
        <p14:creationId xmlns:p14="http://schemas.microsoft.com/office/powerpoint/2010/main" val="13340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pPr>
              <a:defRPr/>
            </a:pPr>
            <a:fld id="{F8F273C2-ECFC-4224-9C7C-DC9C8E18F50C}" type="datetimeFigureOut">
              <a:rPr lang="nl-NL" smtClean="0"/>
              <a:pPr>
                <a:defRPr/>
              </a:pPr>
              <a:t>3-2-2014</a:t>
            </a:fld>
            <a:endParaRPr lang="nl-NL"/>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pPr>
              <a:defRPr/>
            </a:pPr>
            <a:endParaRPr lang="nl-NL"/>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pPr>
              <a:defRPr/>
            </a:pPr>
            <a:fld id="{EA220A6E-EC7C-4814-9AB7-623B2AC2597D}" type="slidenum">
              <a:rPr lang="nl-NL" smtClean="0"/>
              <a:pPr>
                <a:defRPr/>
              </a:pPr>
              <a:t>‹nr.›</a:t>
            </a:fld>
            <a:endParaRPr lang="nl-NL"/>
          </a:p>
        </p:txBody>
      </p:sp>
    </p:spTree>
    <p:extLst>
      <p:ext uri="{BB962C8B-B14F-4D97-AF65-F5344CB8AC3E}">
        <p14:creationId xmlns:p14="http://schemas.microsoft.com/office/powerpoint/2010/main" val="1158423308"/>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el 1"/>
          <p:cNvSpPr>
            <a:spLocks noGrp="1"/>
          </p:cNvSpPr>
          <p:nvPr>
            <p:ph type="ctrTitle"/>
          </p:nvPr>
        </p:nvSpPr>
        <p:spPr>
          <a:xfrm>
            <a:off x="683568" y="1916832"/>
            <a:ext cx="7815263" cy="1822500"/>
          </a:xfrm>
        </p:spPr>
        <p:txBody>
          <a:bodyPr/>
          <a:lstStyle/>
          <a:p>
            <a:pPr eaLnBrk="1" hangingPunct="1"/>
            <a:r>
              <a:rPr lang="en-US" b="1" dirty="0" smtClean="0">
                <a:solidFill>
                  <a:schemeClr val="tx1"/>
                </a:solidFill>
              </a:rPr>
              <a:t>LEVEN IN HET AMAZONEGEBIED</a:t>
            </a:r>
            <a:endParaRPr lang="nl-NL" sz="5300" b="1"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eaLnBrk="1" fontAlgn="auto" hangingPunct="1">
              <a:spcAft>
                <a:spcPts val="0"/>
              </a:spcAft>
              <a:defRPr/>
            </a:pPr>
            <a:r>
              <a:rPr lang="en-US" dirty="0" smtClean="0">
                <a:solidFill>
                  <a:schemeClr val="accent6">
                    <a:lumMod val="75000"/>
                  </a:schemeClr>
                </a:solidFill>
              </a:rPr>
              <a:t/>
            </a:r>
            <a:br>
              <a:rPr lang="en-US" dirty="0" smtClean="0">
                <a:solidFill>
                  <a:schemeClr val="accent6">
                    <a:lumMod val="75000"/>
                  </a:schemeClr>
                </a:solidFill>
              </a:rPr>
            </a:br>
            <a:r>
              <a:rPr lang="en-US" dirty="0" smtClean="0">
                <a:solidFill>
                  <a:schemeClr val="tx1"/>
                </a:solidFill>
              </a:rPr>
              <a:t>TROPISCH REGENWOUD </a:t>
            </a:r>
            <a:r>
              <a:rPr lang="en-US" b="1" dirty="0" smtClean="0">
                <a:solidFill>
                  <a:srgbClr val="FFC000"/>
                </a:solidFill>
              </a:rPr>
              <a:t/>
            </a:r>
            <a:br>
              <a:rPr lang="en-US" b="1" dirty="0" smtClean="0">
                <a:solidFill>
                  <a:srgbClr val="FFC000"/>
                </a:solidFill>
              </a:rPr>
            </a:br>
            <a:endParaRPr lang="nl-NL" b="1" dirty="0">
              <a:solidFill>
                <a:srgbClr val="FFC000"/>
              </a:solidFill>
            </a:endParaRPr>
          </a:p>
        </p:txBody>
      </p:sp>
      <p:pic>
        <p:nvPicPr>
          <p:cNvPr id="4" name="Tijdelijke aanduiding voor inhoud 3" descr="tropisch regenwoud.jpg"/>
          <p:cNvPicPr>
            <a:picLocks noGrp="1" noChangeAspect="1"/>
          </p:cNvPicPr>
          <p:nvPr>
            <p:ph idx="1"/>
          </p:nvPr>
        </p:nvPicPr>
        <p:blipFill>
          <a:blip r:embed="rId3" cstate="print"/>
          <a:stretch>
            <a:fillRect/>
          </a:stretch>
        </p:blipFill>
        <p:spPr>
          <a:xfrm>
            <a:off x="1511300" y="2090737"/>
            <a:ext cx="6096000" cy="397192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72618" y="332656"/>
            <a:ext cx="7406640" cy="1356360"/>
          </a:xfrm>
        </p:spPr>
        <p:txBody>
          <a:bodyPr rtlCol="0">
            <a:normAutofit fontScale="90000"/>
          </a:bodyPr>
          <a:lstStyle/>
          <a:p>
            <a:pPr eaLnBrk="1" fontAlgn="auto" hangingPunct="1">
              <a:spcAft>
                <a:spcPts val="0"/>
              </a:spcAft>
              <a:defRPr/>
            </a:pPr>
            <a:r>
              <a:rPr lang="en-US" dirty="0" smtClean="0">
                <a:solidFill>
                  <a:schemeClr val="accent6">
                    <a:lumMod val="75000"/>
                  </a:schemeClr>
                </a:solidFill>
              </a:rPr>
              <a:t/>
            </a:r>
            <a:br>
              <a:rPr lang="en-US" dirty="0" smtClean="0">
                <a:solidFill>
                  <a:schemeClr val="accent6">
                    <a:lumMod val="75000"/>
                  </a:schemeClr>
                </a:solidFill>
              </a:rPr>
            </a:br>
            <a:r>
              <a:rPr lang="en-US" b="1" dirty="0" smtClean="0">
                <a:solidFill>
                  <a:schemeClr val="accent6">
                    <a:lumMod val="75000"/>
                  </a:schemeClr>
                </a:solidFill>
              </a:rPr>
              <a:t/>
            </a:r>
            <a:br>
              <a:rPr lang="en-US" b="1" dirty="0" smtClean="0">
                <a:solidFill>
                  <a:schemeClr val="accent6">
                    <a:lumMod val="75000"/>
                  </a:schemeClr>
                </a:solidFill>
              </a:rPr>
            </a:br>
            <a:r>
              <a:rPr lang="en-US" dirty="0" smtClean="0">
                <a:solidFill>
                  <a:schemeClr val="tx1"/>
                </a:solidFill>
              </a:rPr>
              <a:t>TROPISCH REGENWOUD</a:t>
            </a:r>
            <a:r>
              <a:rPr lang="en-US" dirty="0" smtClean="0">
                <a:solidFill>
                  <a:schemeClr val="accent6">
                    <a:lumMod val="75000"/>
                  </a:schemeClr>
                </a:solidFill>
              </a:rPr>
              <a:t/>
            </a:r>
            <a:br>
              <a:rPr lang="en-US" dirty="0" smtClean="0">
                <a:solidFill>
                  <a:schemeClr val="accent6">
                    <a:lumMod val="75000"/>
                  </a:schemeClr>
                </a:solidFill>
              </a:rPr>
            </a:br>
            <a:endParaRPr lang="nl-NL" dirty="0">
              <a:solidFill>
                <a:schemeClr val="accent6">
                  <a:lumMod val="75000"/>
                </a:schemeClr>
              </a:solidFill>
            </a:endParaRPr>
          </a:p>
        </p:txBody>
      </p:sp>
      <p:pic>
        <p:nvPicPr>
          <p:cNvPr id="4" name="Afbeelding 3" descr="tropisch regenwoud.2.jpg"/>
          <p:cNvPicPr>
            <a:picLocks noChangeAspect="1"/>
          </p:cNvPicPr>
          <p:nvPr/>
        </p:nvPicPr>
        <p:blipFill>
          <a:blip r:embed="rId3" cstate="print"/>
          <a:srcRect/>
          <a:stretch>
            <a:fillRect/>
          </a:stretch>
        </p:blipFill>
        <p:spPr bwMode="auto">
          <a:xfrm>
            <a:off x="1187624" y="1628800"/>
            <a:ext cx="7128791" cy="47525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9090" name="Group 2"/>
          <p:cNvGrpSpPr>
            <a:grpSpLocks/>
          </p:cNvGrpSpPr>
          <p:nvPr/>
        </p:nvGrpSpPr>
        <p:grpSpPr bwMode="auto">
          <a:xfrm>
            <a:off x="1835696" y="476672"/>
            <a:ext cx="5616624" cy="5832648"/>
            <a:chOff x="1134" y="1342"/>
            <a:chExt cx="4535" cy="6132"/>
          </a:xfrm>
        </p:grpSpPr>
        <p:pic>
          <p:nvPicPr>
            <p:cNvPr id="89091" name="Picture 3" descr="WB_02_02_antw"/>
            <p:cNvPicPr>
              <a:picLocks noChangeAspect="1" noChangeArrowheads="1"/>
            </p:cNvPicPr>
            <p:nvPr/>
          </p:nvPicPr>
          <p:blipFill>
            <a:blip r:embed="rId2" cstate="print"/>
            <a:srcRect/>
            <a:stretch>
              <a:fillRect/>
            </a:stretch>
          </p:blipFill>
          <p:spPr bwMode="auto">
            <a:xfrm>
              <a:off x="1134" y="1342"/>
              <a:ext cx="4535" cy="5782"/>
            </a:xfrm>
            <a:prstGeom prst="rect">
              <a:avLst/>
            </a:prstGeom>
            <a:noFill/>
            <a:ln w="0">
              <a:noFill/>
              <a:miter lim="800000"/>
              <a:headEnd/>
              <a:tailEnd/>
            </a:ln>
          </p:spPr>
        </p:pic>
        <p:sp>
          <p:nvSpPr>
            <p:cNvPr id="89092" name="Text Box 4"/>
            <p:cNvSpPr txBox="1">
              <a:spLocks noChangeArrowheads="1"/>
            </p:cNvSpPr>
            <p:nvPr/>
          </p:nvSpPr>
          <p:spPr bwMode="auto">
            <a:xfrm>
              <a:off x="1134" y="7214"/>
              <a:ext cx="4535" cy="260"/>
            </a:xfrm>
            <a:prstGeom prst="rect">
              <a:avLst/>
            </a:prstGeom>
            <a:solidFill>
              <a:srgbClr val="FFFFFF"/>
            </a:solidFill>
            <a:ln w="9525">
              <a:noFill/>
              <a:miter lim="800000"/>
              <a:headEnd/>
              <a:tailEnd/>
            </a:ln>
          </p:spPr>
          <p:txBody>
            <a:bodyPr vert="horz" wrap="square" lIns="0" tIns="38100" rIns="0" bIns="0" numCol="1" anchor="t" anchorCtr="0" compatLnSpc="1">
              <a:prstTxWarp prst="textNoShape">
                <a:avLst/>
              </a:prstTxWarp>
            </a:bodyPr>
            <a:lstStyle/>
            <a:p>
              <a:pPr marL="0" marR="0" lvl="0" indent="0" algn="l" defTabSz="914400" rtl="0" eaLnBrk="1" fontAlgn="base" latinLnBrk="0" hangingPunct="1">
                <a:lnSpc>
                  <a:spcPct val="80000"/>
                </a:lnSpc>
                <a:spcBef>
                  <a:spcPct val="0"/>
                </a:spcBef>
                <a:spcAft>
                  <a:spcPct val="0"/>
                </a:spcAft>
                <a:buClrTx/>
                <a:buSzTx/>
                <a:buFontTx/>
                <a:buNone/>
                <a:tabLst/>
              </a:pPr>
              <a:r>
                <a:rPr kumimoji="0" lang="nl-NL" sz="800" b="0" i="0" u="none" strike="noStrike" cap="none" normalizeH="0" baseline="0" smtClean="0">
                  <a:ln>
                    <a:noFill/>
                  </a:ln>
                  <a:solidFill>
                    <a:srgbClr val="000000"/>
                  </a:solidFill>
                  <a:effectLst/>
                  <a:latin typeface="Times New Roman" pitchFamily="18" charset="0"/>
                  <a:cs typeface="Arial" pitchFamily="34" charset="0"/>
                </a:rPr>
                <a:t>W2 Tropisch regenwoud</a:t>
              </a:r>
              <a:endParaRPr kumimoji="0" lang="nl-NL"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2608263" y="495300"/>
            <a:ext cx="184150" cy="457200"/>
          </a:xfrm>
          <a:prstGeom prst="rect">
            <a:avLst/>
          </a:prstGeom>
          <a:noFill/>
          <a:ln w="9525">
            <a:noFill/>
            <a:miter lim="800000"/>
            <a:headEnd/>
            <a:tailEnd/>
          </a:ln>
        </p:spPr>
        <p:txBody>
          <a:bodyPr wrap="none">
            <a:spAutoFit/>
          </a:bodyPr>
          <a:lstStyle/>
          <a:p>
            <a:endParaRPr lang="nl-NL"/>
          </a:p>
        </p:txBody>
      </p:sp>
      <p:sp>
        <p:nvSpPr>
          <p:cNvPr id="5124" name="Text Box 6"/>
          <p:cNvSpPr txBox="1">
            <a:spLocks noChangeArrowheads="1"/>
          </p:cNvSpPr>
          <p:nvPr/>
        </p:nvSpPr>
        <p:spPr bwMode="auto">
          <a:xfrm>
            <a:off x="3599215" y="202912"/>
            <a:ext cx="2557110" cy="584775"/>
          </a:xfrm>
          <a:prstGeom prst="rect">
            <a:avLst/>
          </a:prstGeom>
          <a:noFill/>
          <a:ln w="9525">
            <a:noFill/>
            <a:miter lim="800000"/>
            <a:headEnd/>
            <a:tailEnd/>
          </a:ln>
        </p:spPr>
        <p:txBody>
          <a:bodyPr wrap="none">
            <a:spAutoFit/>
          </a:bodyPr>
          <a:lstStyle/>
          <a:p>
            <a:r>
              <a:rPr lang="nl-NL" sz="3200" dirty="0" smtClean="0"/>
              <a:t>BEVOLKING</a:t>
            </a:r>
            <a:endParaRPr lang="nl-NL" sz="3200" dirty="0"/>
          </a:p>
        </p:txBody>
      </p:sp>
      <p:sp>
        <p:nvSpPr>
          <p:cNvPr id="5125" name="Text Box 7"/>
          <p:cNvSpPr txBox="1">
            <a:spLocks noChangeArrowheads="1"/>
          </p:cNvSpPr>
          <p:nvPr/>
        </p:nvSpPr>
        <p:spPr bwMode="auto">
          <a:xfrm>
            <a:off x="468313" y="3141663"/>
            <a:ext cx="3608680" cy="369332"/>
          </a:xfrm>
          <a:prstGeom prst="rect">
            <a:avLst/>
          </a:prstGeom>
          <a:noFill/>
          <a:ln w="9525">
            <a:solidFill>
              <a:schemeClr val="tx1"/>
            </a:solidFill>
            <a:miter lim="800000"/>
            <a:headEnd/>
            <a:tailEnd/>
          </a:ln>
        </p:spPr>
        <p:txBody>
          <a:bodyPr wrap="none">
            <a:spAutoFit/>
          </a:bodyPr>
          <a:lstStyle/>
          <a:p>
            <a:r>
              <a:rPr lang="nl-NL" dirty="0" smtClean="0"/>
              <a:t>LAGE BEVOLKINGSDICHTHEID</a:t>
            </a:r>
            <a:endParaRPr lang="nl-NL" dirty="0"/>
          </a:p>
        </p:txBody>
      </p:sp>
      <p:sp>
        <p:nvSpPr>
          <p:cNvPr id="5126" name="Text Box 8"/>
          <p:cNvSpPr txBox="1">
            <a:spLocks noChangeArrowheads="1"/>
          </p:cNvSpPr>
          <p:nvPr/>
        </p:nvSpPr>
        <p:spPr bwMode="auto">
          <a:xfrm>
            <a:off x="802527" y="4365625"/>
            <a:ext cx="1838965" cy="369332"/>
          </a:xfrm>
          <a:prstGeom prst="rect">
            <a:avLst/>
          </a:prstGeom>
          <a:noFill/>
          <a:ln w="9525">
            <a:solidFill>
              <a:schemeClr val="tx1"/>
            </a:solidFill>
            <a:miter lim="800000"/>
            <a:headEnd/>
            <a:tailEnd/>
          </a:ln>
        </p:spPr>
        <p:txBody>
          <a:bodyPr wrap="none">
            <a:spAutoFit/>
          </a:bodyPr>
          <a:lstStyle/>
          <a:p>
            <a:r>
              <a:rPr lang="nl-NL" dirty="0" smtClean="0"/>
              <a:t>MINDER DAN 1</a:t>
            </a:r>
            <a:endParaRPr lang="nl-NL" dirty="0"/>
          </a:p>
        </p:txBody>
      </p:sp>
      <p:sp>
        <p:nvSpPr>
          <p:cNvPr id="5127" name="Line 9"/>
          <p:cNvSpPr>
            <a:spLocks noChangeShapeType="1"/>
          </p:cNvSpPr>
          <p:nvPr/>
        </p:nvSpPr>
        <p:spPr bwMode="auto">
          <a:xfrm>
            <a:off x="2268538" y="2420938"/>
            <a:ext cx="0" cy="647700"/>
          </a:xfrm>
          <a:prstGeom prst="line">
            <a:avLst/>
          </a:prstGeom>
          <a:noFill/>
          <a:ln w="9525">
            <a:solidFill>
              <a:schemeClr val="tx1"/>
            </a:solidFill>
            <a:round/>
            <a:headEnd/>
            <a:tailEnd type="triangle" w="med" len="med"/>
          </a:ln>
        </p:spPr>
        <p:txBody>
          <a:bodyPr/>
          <a:lstStyle/>
          <a:p>
            <a:endParaRPr lang="nl-NL"/>
          </a:p>
        </p:txBody>
      </p:sp>
      <p:sp>
        <p:nvSpPr>
          <p:cNvPr id="5128" name="Text Box 10"/>
          <p:cNvSpPr txBox="1">
            <a:spLocks noChangeArrowheads="1"/>
          </p:cNvSpPr>
          <p:nvPr/>
        </p:nvSpPr>
        <p:spPr bwMode="auto">
          <a:xfrm>
            <a:off x="468313" y="1916113"/>
            <a:ext cx="3865161" cy="369332"/>
          </a:xfrm>
          <a:prstGeom prst="rect">
            <a:avLst/>
          </a:prstGeom>
          <a:noFill/>
          <a:ln w="9525">
            <a:solidFill>
              <a:schemeClr val="tx1"/>
            </a:solidFill>
            <a:miter lim="800000"/>
            <a:headEnd/>
            <a:tailEnd/>
          </a:ln>
        </p:spPr>
        <p:txBody>
          <a:bodyPr wrap="none">
            <a:spAutoFit/>
          </a:bodyPr>
          <a:lstStyle/>
          <a:p>
            <a:r>
              <a:rPr lang="nl-NL" dirty="0" smtClean="0"/>
              <a:t>OORSPRONKELIJKE BEWONERS</a:t>
            </a:r>
            <a:endParaRPr lang="nl-NL" dirty="0"/>
          </a:p>
        </p:txBody>
      </p:sp>
      <p:sp>
        <p:nvSpPr>
          <p:cNvPr id="5129" name="Text Box 11"/>
          <p:cNvSpPr txBox="1">
            <a:spLocks noChangeArrowheads="1"/>
          </p:cNvSpPr>
          <p:nvPr/>
        </p:nvSpPr>
        <p:spPr bwMode="auto">
          <a:xfrm>
            <a:off x="6588125" y="1916113"/>
            <a:ext cx="1287532" cy="369332"/>
          </a:xfrm>
          <a:prstGeom prst="rect">
            <a:avLst/>
          </a:prstGeom>
          <a:noFill/>
          <a:ln w="9525">
            <a:solidFill>
              <a:schemeClr val="tx1"/>
            </a:solidFill>
            <a:miter lim="800000"/>
            <a:headEnd/>
            <a:tailEnd/>
          </a:ln>
        </p:spPr>
        <p:txBody>
          <a:bodyPr wrap="none">
            <a:spAutoFit/>
          </a:bodyPr>
          <a:lstStyle/>
          <a:p>
            <a:r>
              <a:rPr lang="nl-NL" dirty="0" smtClean="0"/>
              <a:t>INDIANEN</a:t>
            </a:r>
            <a:endParaRPr lang="nl-NL" dirty="0"/>
          </a:p>
        </p:txBody>
      </p:sp>
      <p:sp>
        <p:nvSpPr>
          <p:cNvPr id="5130" name="Line 12"/>
          <p:cNvSpPr>
            <a:spLocks noChangeShapeType="1"/>
          </p:cNvSpPr>
          <p:nvPr/>
        </p:nvSpPr>
        <p:spPr bwMode="auto">
          <a:xfrm>
            <a:off x="4211638" y="2133600"/>
            <a:ext cx="2376487" cy="0"/>
          </a:xfrm>
          <a:prstGeom prst="line">
            <a:avLst/>
          </a:prstGeom>
          <a:noFill/>
          <a:ln w="9525">
            <a:solidFill>
              <a:schemeClr val="tx1"/>
            </a:solidFill>
            <a:round/>
            <a:headEnd/>
            <a:tailEnd type="triangle" w="med" len="med"/>
          </a:ln>
        </p:spPr>
        <p:txBody>
          <a:bodyPr/>
          <a:lstStyle/>
          <a:p>
            <a:endParaRPr lang="nl-NL"/>
          </a:p>
        </p:txBody>
      </p:sp>
      <p:sp>
        <p:nvSpPr>
          <p:cNvPr id="5131" name="Line 14"/>
          <p:cNvSpPr>
            <a:spLocks noChangeShapeType="1"/>
          </p:cNvSpPr>
          <p:nvPr/>
        </p:nvSpPr>
        <p:spPr bwMode="auto">
          <a:xfrm>
            <a:off x="1835150" y="3644900"/>
            <a:ext cx="0" cy="720725"/>
          </a:xfrm>
          <a:prstGeom prst="line">
            <a:avLst/>
          </a:prstGeom>
          <a:noFill/>
          <a:ln w="9525">
            <a:solidFill>
              <a:schemeClr val="tx1"/>
            </a:solidFill>
            <a:round/>
            <a:headEnd/>
            <a:tailEnd type="triangle" w="med" len="med"/>
          </a:ln>
        </p:spPr>
        <p:txBody>
          <a:bodyPr/>
          <a:lstStyle/>
          <a:p>
            <a:endParaRPr lang="nl-NL"/>
          </a:p>
        </p:txBody>
      </p:sp>
      <p:sp>
        <p:nvSpPr>
          <p:cNvPr id="5132" name="Text Box 15"/>
          <p:cNvSpPr txBox="1">
            <a:spLocks noChangeArrowheads="1"/>
          </p:cNvSpPr>
          <p:nvPr/>
        </p:nvSpPr>
        <p:spPr bwMode="auto">
          <a:xfrm>
            <a:off x="4859338" y="3141663"/>
            <a:ext cx="4079002" cy="369332"/>
          </a:xfrm>
          <a:prstGeom prst="rect">
            <a:avLst/>
          </a:prstGeom>
          <a:noFill/>
          <a:ln w="9525">
            <a:solidFill>
              <a:schemeClr val="tx1"/>
            </a:solidFill>
            <a:miter lim="800000"/>
            <a:headEnd/>
            <a:tailEnd/>
          </a:ln>
        </p:spPr>
        <p:txBody>
          <a:bodyPr wrap="none">
            <a:spAutoFit/>
          </a:bodyPr>
          <a:lstStyle/>
          <a:p>
            <a:r>
              <a:rPr lang="nl-NL" dirty="0" smtClean="0"/>
              <a:t>WERKEN IN DE PRIMAIRE SECTOR</a:t>
            </a:r>
            <a:endParaRPr lang="nl-NL" dirty="0"/>
          </a:p>
        </p:txBody>
      </p:sp>
      <p:sp>
        <p:nvSpPr>
          <p:cNvPr id="5133" name="Line 16"/>
          <p:cNvSpPr>
            <a:spLocks noChangeShapeType="1"/>
          </p:cNvSpPr>
          <p:nvPr/>
        </p:nvSpPr>
        <p:spPr bwMode="auto">
          <a:xfrm>
            <a:off x="7235825" y="2349500"/>
            <a:ext cx="0" cy="792163"/>
          </a:xfrm>
          <a:prstGeom prst="line">
            <a:avLst/>
          </a:prstGeom>
          <a:noFill/>
          <a:ln w="9525">
            <a:solidFill>
              <a:schemeClr val="tx1"/>
            </a:solidFill>
            <a:round/>
            <a:headEnd/>
            <a:tailEnd type="triangle" w="med" len="med"/>
          </a:ln>
        </p:spPr>
        <p:txBody>
          <a:bodyPr/>
          <a:lstStyle/>
          <a:p>
            <a:endParaRPr lang="nl-NL"/>
          </a:p>
        </p:txBody>
      </p:sp>
      <p:sp>
        <p:nvSpPr>
          <p:cNvPr id="5134" name="Text Box 17"/>
          <p:cNvSpPr txBox="1">
            <a:spLocks noChangeArrowheads="1"/>
          </p:cNvSpPr>
          <p:nvPr/>
        </p:nvSpPr>
        <p:spPr bwMode="auto">
          <a:xfrm>
            <a:off x="6156325" y="5516563"/>
            <a:ext cx="2339102" cy="369332"/>
          </a:xfrm>
          <a:prstGeom prst="rect">
            <a:avLst/>
          </a:prstGeom>
          <a:noFill/>
          <a:ln w="9525">
            <a:solidFill>
              <a:schemeClr val="tx1"/>
            </a:solidFill>
            <a:miter lim="800000"/>
            <a:headEnd/>
            <a:tailEnd/>
          </a:ln>
        </p:spPr>
        <p:txBody>
          <a:bodyPr wrap="none">
            <a:spAutoFit/>
          </a:bodyPr>
          <a:lstStyle/>
          <a:p>
            <a:r>
              <a:rPr lang="nl-NL" i="1" dirty="0" smtClean="0"/>
              <a:t>ZWERFLANDBOUW</a:t>
            </a:r>
            <a:endParaRPr lang="nl-NL" i="1" dirty="0"/>
          </a:p>
        </p:txBody>
      </p:sp>
      <p:sp>
        <p:nvSpPr>
          <p:cNvPr id="5135" name="Line 18"/>
          <p:cNvSpPr>
            <a:spLocks noChangeShapeType="1"/>
          </p:cNvSpPr>
          <p:nvPr/>
        </p:nvSpPr>
        <p:spPr bwMode="auto">
          <a:xfrm>
            <a:off x="7235825" y="3644900"/>
            <a:ext cx="0" cy="1871663"/>
          </a:xfrm>
          <a:prstGeom prst="line">
            <a:avLst/>
          </a:prstGeom>
          <a:noFill/>
          <a:ln w="9525">
            <a:solidFill>
              <a:schemeClr val="tx1"/>
            </a:solidFill>
            <a:round/>
            <a:headEnd/>
            <a:tailEnd type="triangle" w="med" len="med"/>
          </a:ln>
        </p:spPr>
        <p:txBody>
          <a:bodyPr/>
          <a:lstStyle/>
          <a:p>
            <a:endParaRPr lang="nl-NL"/>
          </a:p>
        </p:txBody>
      </p:sp>
      <p:sp>
        <p:nvSpPr>
          <p:cNvPr id="5136" name="Text Box 19"/>
          <p:cNvSpPr txBox="1">
            <a:spLocks noChangeArrowheads="1"/>
          </p:cNvSpPr>
          <p:nvPr/>
        </p:nvSpPr>
        <p:spPr bwMode="auto">
          <a:xfrm>
            <a:off x="203768" y="5433707"/>
            <a:ext cx="4655570" cy="707886"/>
          </a:xfrm>
          <a:prstGeom prst="rect">
            <a:avLst/>
          </a:prstGeom>
          <a:noFill/>
          <a:ln w="9525">
            <a:solidFill>
              <a:schemeClr val="tx1"/>
            </a:solidFill>
            <a:miter lim="800000"/>
            <a:headEnd/>
            <a:tailEnd/>
          </a:ln>
        </p:spPr>
        <p:txBody>
          <a:bodyPr wrap="none">
            <a:spAutoFit/>
          </a:bodyPr>
          <a:lstStyle/>
          <a:p>
            <a:r>
              <a:rPr lang="nl-NL" sz="2000" i="1" dirty="0" smtClean="0"/>
              <a:t>BOS VERBRANDEN VOOR AKKERS, </a:t>
            </a:r>
          </a:p>
          <a:p>
            <a:r>
              <a:rPr lang="nl-NL" sz="2000" i="1" dirty="0" smtClean="0"/>
              <a:t>DAARNA VERDER TREKKEN.</a:t>
            </a:r>
            <a:endParaRPr lang="nl-NL" sz="2000" i="1" dirty="0"/>
          </a:p>
        </p:txBody>
      </p:sp>
      <p:sp>
        <p:nvSpPr>
          <p:cNvPr id="5137" name="Line 20"/>
          <p:cNvSpPr>
            <a:spLocks noChangeShapeType="1"/>
          </p:cNvSpPr>
          <p:nvPr/>
        </p:nvSpPr>
        <p:spPr bwMode="auto">
          <a:xfrm flipH="1" flipV="1">
            <a:off x="4877769" y="5759628"/>
            <a:ext cx="1278555" cy="45636"/>
          </a:xfrm>
          <a:prstGeom prst="line">
            <a:avLst/>
          </a:prstGeom>
          <a:noFill/>
          <a:ln w="9525">
            <a:solidFill>
              <a:schemeClr val="tx1"/>
            </a:solidFill>
            <a:round/>
            <a:headEnd/>
            <a:tailEnd type="triangle" w="med" len="med"/>
          </a:ln>
        </p:spPr>
        <p:txBody>
          <a:bodyPr/>
          <a:lstStyle/>
          <a:p>
            <a:endParaRPr lang="nl-NL"/>
          </a:p>
        </p:txBody>
      </p:sp>
      <p:sp>
        <p:nvSpPr>
          <p:cNvPr id="5138" name="Text Box 21"/>
          <p:cNvSpPr txBox="1">
            <a:spLocks noChangeArrowheads="1"/>
          </p:cNvSpPr>
          <p:nvPr/>
        </p:nvSpPr>
        <p:spPr bwMode="auto">
          <a:xfrm>
            <a:off x="5200650" y="5248275"/>
            <a:ext cx="319318" cy="369332"/>
          </a:xfrm>
          <a:prstGeom prst="rect">
            <a:avLst/>
          </a:prstGeom>
          <a:noFill/>
          <a:ln w="9525">
            <a:noFill/>
            <a:miter lim="800000"/>
            <a:headEnd/>
            <a:tailEnd/>
          </a:ln>
        </p:spPr>
        <p:txBody>
          <a:bodyPr wrap="none">
            <a:spAutoFit/>
          </a:bodyPr>
          <a:lstStyle/>
          <a:p>
            <a:r>
              <a:rPr lang="nl-NL"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8"/>
                                        </p:tgtEl>
                                        <p:attrNameLst>
                                          <p:attrName>style.visibility</p:attrName>
                                        </p:attrNameLst>
                                      </p:cBhvr>
                                      <p:to>
                                        <p:strVal val="visible"/>
                                      </p:to>
                                    </p:set>
                                    <p:anim calcmode="lin" valueType="num">
                                      <p:cBhvr additive="base">
                                        <p:cTn id="7" dur="500" fill="hold"/>
                                        <p:tgtEl>
                                          <p:spTgt spid="5128"/>
                                        </p:tgtEl>
                                        <p:attrNameLst>
                                          <p:attrName>ppt_x</p:attrName>
                                        </p:attrNameLst>
                                      </p:cBhvr>
                                      <p:tavLst>
                                        <p:tav tm="0">
                                          <p:val>
                                            <p:strVal val="#ppt_x"/>
                                          </p:val>
                                        </p:tav>
                                        <p:tav tm="100000">
                                          <p:val>
                                            <p:strVal val="#ppt_x"/>
                                          </p:val>
                                        </p:tav>
                                      </p:tavLst>
                                    </p:anim>
                                    <p:anim calcmode="lin" valueType="num">
                                      <p:cBhvr additive="base">
                                        <p:cTn id="8" dur="500" fill="hold"/>
                                        <p:tgtEl>
                                          <p:spTgt spid="512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30"/>
                                        </p:tgtEl>
                                        <p:attrNameLst>
                                          <p:attrName>style.visibility</p:attrName>
                                        </p:attrNameLst>
                                      </p:cBhvr>
                                      <p:to>
                                        <p:strVal val="visible"/>
                                      </p:to>
                                    </p:set>
                                    <p:anim calcmode="lin" valueType="num">
                                      <p:cBhvr additive="base">
                                        <p:cTn id="13" dur="500" fill="hold"/>
                                        <p:tgtEl>
                                          <p:spTgt spid="5130"/>
                                        </p:tgtEl>
                                        <p:attrNameLst>
                                          <p:attrName>ppt_x</p:attrName>
                                        </p:attrNameLst>
                                      </p:cBhvr>
                                      <p:tavLst>
                                        <p:tav tm="0">
                                          <p:val>
                                            <p:strVal val="#ppt_x"/>
                                          </p:val>
                                        </p:tav>
                                        <p:tav tm="100000">
                                          <p:val>
                                            <p:strVal val="#ppt_x"/>
                                          </p:val>
                                        </p:tav>
                                      </p:tavLst>
                                    </p:anim>
                                    <p:anim calcmode="lin" valueType="num">
                                      <p:cBhvr additive="base">
                                        <p:cTn id="14" dur="500" fill="hold"/>
                                        <p:tgtEl>
                                          <p:spTgt spid="513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9"/>
                                        </p:tgtEl>
                                        <p:attrNameLst>
                                          <p:attrName>style.visibility</p:attrName>
                                        </p:attrNameLst>
                                      </p:cBhvr>
                                      <p:to>
                                        <p:strVal val="visible"/>
                                      </p:to>
                                    </p:set>
                                    <p:anim calcmode="lin" valueType="num">
                                      <p:cBhvr additive="base">
                                        <p:cTn id="19" dur="500" fill="hold"/>
                                        <p:tgtEl>
                                          <p:spTgt spid="5129"/>
                                        </p:tgtEl>
                                        <p:attrNameLst>
                                          <p:attrName>ppt_x</p:attrName>
                                        </p:attrNameLst>
                                      </p:cBhvr>
                                      <p:tavLst>
                                        <p:tav tm="0">
                                          <p:val>
                                            <p:strVal val="#ppt_x"/>
                                          </p:val>
                                        </p:tav>
                                        <p:tav tm="100000">
                                          <p:val>
                                            <p:strVal val="#ppt_x"/>
                                          </p:val>
                                        </p:tav>
                                      </p:tavLst>
                                    </p:anim>
                                    <p:anim calcmode="lin" valueType="num">
                                      <p:cBhvr additive="base">
                                        <p:cTn id="20" dur="500" fill="hold"/>
                                        <p:tgtEl>
                                          <p:spTgt spid="512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33"/>
                                        </p:tgtEl>
                                        <p:attrNameLst>
                                          <p:attrName>style.visibility</p:attrName>
                                        </p:attrNameLst>
                                      </p:cBhvr>
                                      <p:to>
                                        <p:strVal val="visible"/>
                                      </p:to>
                                    </p:set>
                                    <p:anim calcmode="lin" valueType="num">
                                      <p:cBhvr additive="base">
                                        <p:cTn id="25" dur="500" fill="hold"/>
                                        <p:tgtEl>
                                          <p:spTgt spid="5133"/>
                                        </p:tgtEl>
                                        <p:attrNameLst>
                                          <p:attrName>ppt_x</p:attrName>
                                        </p:attrNameLst>
                                      </p:cBhvr>
                                      <p:tavLst>
                                        <p:tav tm="0">
                                          <p:val>
                                            <p:strVal val="#ppt_x"/>
                                          </p:val>
                                        </p:tav>
                                        <p:tav tm="100000">
                                          <p:val>
                                            <p:strVal val="#ppt_x"/>
                                          </p:val>
                                        </p:tav>
                                      </p:tavLst>
                                    </p:anim>
                                    <p:anim calcmode="lin" valueType="num">
                                      <p:cBhvr additive="base">
                                        <p:cTn id="26" dur="500" fill="hold"/>
                                        <p:tgtEl>
                                          <p:spTgt spid="513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32"/>
                                        </p:tgtEl>
                                        <p:attrNameLst>
                                          <p:attrName>style.visibility</p:attrName>
                                        </p:attrNameLst>
                                      </p:cBhvr>
                                      <p:to>
                                        <p:strVal val="visible"/>
                                      </p:to>
                                    </p:set>
                                    <p:anim calcmode="lin" valueType="num">
                                      <p:cBhvr additive="base">
                                        <p:cTn id="31" dur="500" fill="hold"/>
                                        <p:tgtEl>
                                          <p:spTgt spid="5132"/>
                                        </p:tgtEl>
                                        <p:attrNameLst>
                                          <p:attrName>ppt_x</p:attrName>
                                        </p:attrNameLst>
                                      </p:cBhvr>
                                      <p:tavLst>
                                        <p:tav tm="0">
                                          <p:val>
                                            <p:strVal val="#ppt_x"/>
                                          </p:val>
                                        </p:tav>
                                        <p:tav tm="100000">
                                          <p:val>
                                            <p:strVal val="#ppt_x"/>
                                          </p:val>
                                        </p:tav>
                                      </p:tavLst>
                                    </p:anim>
                                    <p:anim calcmode="lin" valueType="num">
                                      <p:cBhvr additive="base">
                                        <p:cTn id="32" dur="500" fill="hold"/>
                                        <p:tgtEl>
                                          <p:spTgt spid="513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35"/>
                                        </p:tgtEl>
                                        <p:attrNameLst>
                                          <p:attrName>style.visibility</p:attrName>
                                        </p:attrNameLst>
                                      </p:cBhvr>
                                      <p:to>
                                        <p:strVal val="visible"/>
                                      </p:to>
                                    </p:set>
                                    <p:anim calcmode="lin" valueType="num">
                                      <p:cBhvr additive="base">
                                        <p:cTn id="37" dur="500" fill="hold"/>
                                        <p:tgtEl>
                                          <p:spTgt spid="5135"/>
                                        </p:tgtEl>
                                        <p:attrNameLst>
                                          <p:attrName>ppt_x</p:attrName>
                                        </p:attrNameLst>
                                      </p:cBhvr>
                                      <p:tavLst>
                                        <p:tav tm="0">
                                          <p:val>
                                            <p:strVal val="#ppt_x"/>
                                          </p:val>
                                        </p:tav>
                                        <p:tav tm="100000">
                                          <p:val>
                                            <p:strVal val="#ppt_x"/>
                                          </p:val>
                                        </p:tav>
                                      </p:tavLst>
                                    </p:anim>
                                    <p:anim calcmode="lin" valueType="num">
                                      <p:cBhvr additive="base">
                                        <p:cTn id="38" dur="500" fill="hold"/>
                                        <p:tgtEl>
                                          <p:spTgt spid="513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34"/>
                                        </p:tgtEl>
                                        <p:attrNameLst>
                                          <p:attrName>style.visibility</p:attrName>
                                        </p:attrNameLst>
                                      </p:cBhvr>
                                      <p:to>
                                        <p:strVal val="visible"/>
                                      </p:to>
                                    </p:set>
                                    <p:anim calcmode="lin" valueType="num">
                                      <p:cBhvr additive="base">
                                        <p:cTn id="43" dur="500" fill="hold"/>
                                        <p:tgtEl>
                                          <p:spTgt spid="5134"/>
                                        </p:tgtEl>
                                        <p:attrNameLst>
                                          <p:attrName>ppt_x</p:attrName>
                                        </p:attrNameLst>
                                      </p:cBhvr>
                                      <p:tavLst>
                                        <p:tav tm="0">
                                          <p:val>
                                            <p:strVal val="#ppt_x"/>
                                          </p:val>
                                        </p:tav>
                                        <p:tav tm="100000">
                                          <p:val>
                                            <p:strVal val="#ppt_x"/>
                                          </p:val>
                                        </p:tav>
                                      </p:tavLst>
                                    </p:anim>
                                    <p:anim calcmode="lin" valueType="num">
                                      <p:cBhvr additive="base">
                                        <p:cTn id="44" dur="500" fill="hold"/>
                                        <p:tgtEl>
                                          <p:spTgt spid="513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137"/>
                                        </p:tgtEl>
                                        <p:attrNameLst>
                                          <p:attrName>style.visibility</p:attrName>
                                        </p:attrNameLst>
                                      </p:cBhvr>
                                      <p:to>
                                        <p:strVal val="visible"/>
                                      </p:to>
                                    </p:set>
                                    <p:anim calcmode="lin" valueType="num">
                                      <p:cBhvr additive="base">
                                        <p:cTn id="49" dur="500" fill="hold"/>
                                        <p:tgtEl>
                                          <p:spTgt spid="5137"/>
                                        </p:tgtEl>
                                        <p:attrNameLst>
                                          <p:attrName>ppt_x</p:attrName>
                                        </p:attrNameLst>
                                      </p:cBhvr>
                                      <p:tavLst>
                                        <p:tav tm="0">
                                          <p:val>
                                            <p:strVal val="#ppt_x"/>
                                          </p:val>
                                        </p:tav>
                                        <p:tav tm="100000">
                                          <p:val>
                                            <p:strVal val="#ppt_x"/>
                                          </p:val>
                                        </p:tav>
                                      </p:tavLst>
                                    </p:anim>
                                    <p:anim calcmode="lin" valueType="num">
                                      <p:cBhvr additive="base">
                                        <p:cTn id="50" dur="500" fill="hold"/>
                                        <p:tgtEl>
                                          <p:spTgt spid="5137"/>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5138"/>
                                        </p:tgtEl>
                                        <p:attrNameLst>
                                          <p:attrName>style.visibility</p:attrName>
                                        </p:attrNameLst>
                                      </p:cBhvr>
                                      <p:to>
                                        <p:strVal val="visible"/>
                                      </p:to>
                                    </p:set>
                                    <p:anim calcmode="lin" valueType="num">
                                      <p:cBhvr additive="base">
                                        <p:cTn id="53" dur="500" fill="hold"/>
                                        <p:tgtEl>
                                          <p:spTgt spid="5138"/>
                                        </p:tgtEl>
                                        <p:attrNameLst>
                                          <p:attrName>ppt_x</p:attrName>
                                        </p:attrNameLst>
                                      </p:cBhvr>
                                      <p:tavLst>
                                        <p:tav tm="0">
                                          <p:val>
                                            <p:strVal val="#ppt_x"/>
                                          </p:val>
                                        </p:tav>
                                        <p:tav tm="100000">
                                          <p:val>
                                            <p:strVal val="#ppt_x"/>
                                          </p:val>
                                        </p:tav>
                                      </p:tavLst>
                                    </p:anim>
                                    <p:anim calcmode="lin" valueType="num">
                                      <p:cBhvr additive="base">
                                        <p:cTn id="54" dur="500" fill="hold"/>
                                        <p:tgtEl>
                                          <p:spTgt spid="5138"/>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5136"/>
                                        </p:tgtEl>
                                        <p:attrNameLst>
                                          <p:attrName>style.visibility</p:attrName>
                                        </p:attrNameLst>
                                      </p:cBhvr>
                                      <p:to>
                                        <p:strVal val="visible"/>
                                      </p:to>
                                    </p:set>
                                    <p:anim calcmode="lin" valueType="num">
                                      <p:cBhvr additive="base">
                                        <p:cTn id="59" dur="500" fill="hold"/>
                                        <p:tgtEl>
                                          <p:spTgt spid="5136"/>
                                        </p:tgtEl>
                                        <p:attrNameLst>
                                          <p:attrName>ppt_x</p:attrName>
                                        </p:attrNameLst>
                                      </p:cBhvr>
                                      <p:tavLst>
                                        <p:tav tm="0">
                                          <p:val>
                                            <p:strVal val="#ppt_x"/>
                                          </p:val>
                                        </p:tav>
                                        <p:tav tm="100000">
                                          <p:val>
                                            <p:strVal val="#ppt_x"/>
                                          </p:val>
                                        </p:tav>
                                      </p:tavLst>
                                    </p:anim>
                                    <p:anim calcmode="lin" valueType="num">
                                      <p:cBhvr additive="base">
                                        <p:cTn id="60" dur="500" fill="hold"/>
                                        <p:tgtEl>
                                          <p:spTgt spid="513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5127"/>
                                        </p:tgtEl>
                                        <p:attrNameLst>
                                          <p:attrName>style.visibility</p:attrName>
                                        </p:attrNameLst>
                                      </p:cBhvr>
                                      <p:to>
                                        <p:strVal val="visible"/>
                                      </p:to>
                                    </p:set>
                                    <p:anim calcmode="lin" valueType="num">
                                      <p:cBhvr additive="base">
                                        <p:cTn id="65" dur="500" fill="hold"/>
                                        <p:tgtEl>
                                          <p:spTgt spid="5127"/>
                                        </p:tgtEl>
                                        <p:attrNameLst>
                                          <p:attrName>ppt_x</p:attrName>
                                        </p:attrNameLst>
                                      </p:cBhvr>
                                      <p:tavLst>
                                        <p:tav tm="0">
                                          <p:val>
                                            <p:strVal val="#ppt_x"/>
                                          </p:val>
                                        </p:tav>
                                        <p:tav tm="100000">
                                          <p:val>
                                            <p:strVal val="#ppt_x"/>
                                          </p:val>
                                        </p:tav>
                                      </p:tavLst>
                                    </p:anim>
                                    <p:anim calcmode="lin" valueType="num">
                                      <p:cBhvr additive="base">
                                        <p:cTn id="66" dur="500" fill="hold"/>
                                        <p:tgtEl>
                                          <p:spTgt spid="512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5125"/>
                                        </p:tgtEl>
                                        <p:attrNameLst>
                                          <p:attrName>style.visibility</p:attrName>
                                        </p:attrNameLst>
                                      </p:cBhvr>
                                      <p:to>
                                        <p:strVal val="visible"/>
                                      </p:to>
                                    </p:set>
                                    <p:anim calcmode="lin" valueType="num">
                                      <p:cBhvr additive="base">
                                        <p:cTn id="71" dur="500" fill="hold"/>
                                        <p:tgtEl>
                                          <p:spTgt spid="5125"/>
                                        </p:tgtEl>
                                        <p:attrNameLst>
                                          <p:attrName>ppt_x</p:attrName>
                                        </p:attrNameLst>
                                      </p:cBhvr>
                                      <p:tavLst>
                                        <p:tav tm="0">
                                          <p:val>
                                            <p:strVal val="#ppt_x"/>
                                          </p:val>
                                        </p:tav>
                                        <p:tav tm="100000">
                                          <p:val>
                                            <p:strVal val="#ppt_x"/>
                                          </p:val>
                                        </p:tav>
                                      </p:tavLst>
                                    </p:anim>
                                    <p:anim calcmode="lin" valueType="num">
                                      <p:cBhvr additive="base">
                                        <p:cTn id="72" dur="500" fill="hold"/>
                                        <p:tgtEl>
                                          <p:spTgt spid="5125"/>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5131"/>
                                        </p:tgtEl>
                                        <p:attrNameLst>
                                          <p:attrName>style.visibility</p:attrName>
                                        </p:attrNameLst>
                                      </p:cBhvr>
                                      <p:to>
                                        <p:strVal val="visible"/>
                                      </p:to>
                                    </p:set>
                                    <p:anim calcmode="lin" valueType="num">
                                      <p:cBhvr additive="base">
                                        <p:cTn id="77" dur="500" fill="hold"/>
                                        <p:tgtEl>
                                          <p:spTgt spid="5131"/>
                                        </p:tgtEl>
                                        <p:attrNameLst>
                                          <p:attrName>ppt_x</p:attrName>
                                        </p:attrNameLst>
                                      </p:cBhvr>
                                      <p:tavLst>
                                        <p:tav tm="0">
                                          <p:val>
                                            <p:strVal val="#ppt_x"/>
                                          </p:val>
                                        </p:tav>
                                        <p:tav tm="100000">
                                          <p:val>
                                            <p:strVal val="#ppt_x"/>
                                          </p:val>
                                        </p:tav>
                                      </p:tavLst>
                                    </p:anim>
                                    <p:anim calcmode="lin" valueType="num">
                                      <p:cBhvr additive="base">
                                        <p:cTn id="78" dur="500" fill="hold"/>
                                        <p:tgtEl>
                                          <p:spTgt spid="5131"/>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5126"/>
                                        </p:tgtEl>
                                        <p:attrNameLst>
                                          <p:attrName>style.visibility</p:attrName>
                                        </p:attrNameLst>
                                      </p:cBhvr>
                                      <p:to>
                                        <p:strVal val="visible"/>
                                      </p:to>
                                    </p:set>
                                    <p:anim calcmode="lin" valueType="num">
                                      <p:cBhvr additive="base">
                                        <p:cTn id="83" dur="500" fill="hold"/>
                                        <p:tgtEl>
                                          <p:spTgt spid="5126"/>
                                        </p:tgtEl>
                                        <p:attrNameLst>
                                          <p:attrName>ppt_x</p:attrName>
                                        </p:attrNameLst>
                                      </p:cBhvr>
                                      <p:tavLst>
                                        <p:tav tm="0">
                                          <p:val>
                                            <p:strVal val="#ppt_x"/>
                                          </p:val>
                                        </p:tav>
                                        <p:tav tm="100000">
                                          <p:val>
                                            <p:strVal val="#ppt_x"/>
                                          </p:val>
                                        </p:tav>
                                      </p:tavLst>
                                    </p:anim>
                                    <p:anim calcmode="lin" valueType="num">
                                      <p:cBhvr additive="base">
                                        <p:cTn id="84" dur="500" fill="hold"/>
                                        <p:tgtEl>
                                          <p:spTgt spid="51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animBg="1"/>
      <p:bldP spid="5126" grpId="0" animBg="1"/>
      <p:bldP spid="5127" grpId="0" animBg="1"/>
      <p:bldP spid="5128" grpId="0" animBg="1"/>
      <p:bldP spid="5129" grpId="0" animBg="1"/>
      <p:bldP spid="5130" grpId="0" animBg="1"/>
      <p:bldP spid="5131" grpId="0" animBg="1"/>
      <p:bldP spid="5132" grpId="0" animBg="1"/>
      <p:bldP spid="5133" grpId="0" animBg="1"/>
      <p:bldP spid="5134" grpId="0" animBg="1"/>
      <p:bldP spid="5135" grpId="0" animBg="1"/>
      <p:bldP spid="5136" grpId="0" animBg="1"/>
      <p:bldP spid="5137" grpId="0" animBg="1"/>
      <p:bldP spid="513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3779912" y="188640"/>
            <a:ext cx="2557110" cy="584775"/>
          </a:xfrm>
          <a:prstGeom prst="rect">
            <a:avLst/>
          </a:prstGeom>
          <a:noFill/>
          <a:ln w="9525">
            <a:noFill/>
            <a:miter lim="800000"/>
            <a:headEnd/>
            <a:tailEnd/>
          </a:ln>
        </p:spPr>
        <p:txBody>
          <a:bodyPr wrap="none">
            <a:spAutoFit/>
          </a:bodyPr>
          <a:lstStyle/>
          <a:p>
            <a:r>
              <a:rPr lang="nl-NL" sz="3200" dirty="0" smtClean="0"/>
              <a:t>BEVOLKING</a:t>
            </a:r>
            <a:endParaRPr lang="nl-NL" sz="3200" dirty="0"/>
          </a:p>
        </p:txBody>
      </p:sp>
      <p:sp>
        <p:nvSpPr>
          <p:cNvPr id="6148" name="Text Box 6"/>
          <p:cNvSpPr txBox="1">
            <a:spLocks noChangeArrowheads="1"/>
          </p:cNvSpPr>
          <p:nvPr/>
        </p:nvSpPr>
        <p:spPr bwMode="auto">
          <a:xfrm>
            <a:off x="827088" y="6035675"/>
            <a:ext cx="3057247" cy="646331"/>
          </a:xfrm>
          <a:prstGeom prst="rect">
            <a:avLst/>
          </a:prstGeom>
          <a:noFill/>
          <a:ln w="9525">
            <a:noFill/>
            <a:miter lim="800000"/>
            <a:headEnd/>
            <a:tailEnd/>
          </a:ln>
        </p:spPr>
        <p:txBody>
          <a:bodyPr wrap="none">
            <a:spAutoFit/>
          </a:bodyPr>
          <a:lstStyle/>
          <a:p>
            <a:r>
              <a:rPr lang="nl-NL" dirty="0" smtClean="0"/>
              <a:t>INDIANEN DOEN MINDER </a:t>
            </a:r>
          </a:p>
          <a:p>
            <a:r>
              <a:rPr lang="nl-NL" dirty="0" smtClean="0"/>
              <a:t>AAN ZWERFLANDBOUW</a:t>
            </a:r>
            <a:endParaRPr lang="nl-NL" dirty="0"/>
          </a:p>
        </p:txBody>
      </p:sp>
      <p:sp>
        <p:nvSpPr>
          <p:cNvPr id="6149" name="Text Box 7"/>
          <p:cNvSpPr txBox="1">
            <a:spLocks noChangeArrowheads="1"/>
          </p:cNvSpPr>
          <p:nvPr/>
        </p:nvSpPr>
        <p:spPr bwMode="auto">
          <a:xfrm>
            <a:off x="1403350" y="3789363"/>
            <a:ext cx="2056973" cy="369332"/>
          </a:xfrm>
          <a:prstGeom prst="rect">
            <a:avLst/>
          </a:prstGeom>
          <a:noFill/>
          <a:ln w="9525">
            <a:solidFill>
              <a:schemeClr val="tx1"/>
            </a:solidFill>
            <a:miter lim="800000"/>
            <a:headEnd/>
            <a:tailEnd/>
          </a:ln>
        </p:spPr>
        <p:txBody>
          <a:bodyPr wrap="none">
            <a:spAutoFit/>
          </a:bodyPr>
          <a:lstStyle/>
          <a:p>
            <a:r>
              <a:rPr lang="nl-NL" dirty="0" smtClean="0"/>
              <a:t>AANLEG WEGEN</a:t>
            </a:r>
            <a:endParaRPr lang="nl-NL" dirty="0"/>
          </a:p>
        </p:txBody>
      </p:sp>
      <p:sp>
        <p:nvSpPr>
          <p:cNvPr id="6150" name="Text Box 8"/>
          <p:cNvSpPr txBox="1">
            <a:spLocks noChangeArrowheads="1"/>
          </p:cNvSpPr>
          <p:nvPr/>
        </p:nvSpPr>
        <p:spPr bwMode="auto">
          <a:xfrm>
            <a:off x="6012160" y="4868863"/>
            <a:ext cx="1723549" cy="369332"/>
          </a:xfrm>
          <a:prstGeom prst="rect">
            <a:avLst/>
          </a:prstGeom>
          <a:noFill/>
          <a:ln w="9525">
            <a:solidFill>
              <a:schemeClr val="tx1"/>
            </a:solidFill>
            <a:miter lim="800000"/>
            <a:headEnd/>
            <a:tailEnd/>
          </a:ln>
        </p:spPr>
        <p:txBody>
          <a:bodyPr wrap="none">
            <a:spAutoFit/>
          </a:bodyPr>
          <a:lstStyle/>
          <a:p>
            <a:r>
              <a:rPr lang="nl-NL" dirty="0" smtClean="0"/>
              <a:t>ONTBOSSING</a:t>
            </a:r>
            <a:endParaRPr lang="nl-NL" dirty="0"/>
          </a:p>
        </p:txBody>
      </p:sp>
      <p:sp>
        <p:nvSpPr>
          <p:cNvPr id="6151" name="Text Box 9"/>
          <p:cNvSpPr txBox="1">
            <a:spLocks noChangeArrowheads="1"/>
          </p:cNvSpPr>
          <p:nvPr/>
        </p:nvSpPr>
        <p:spPr bwMode="auto">
          <a:xfrm>
            <a:off x="1331913" y="1844675"/>
            <a:ext cx="2899063" cy="646331"/>
          </a:xfrm>
          <a:prstGeom prst="rect">
            <a:avLst/>
          </a:prstGeom>
          <a:noFill/>
          <a:ln w="9525">
            <a:solidFill>
              <a:schemeClr val="tx1"/>
            </a:solidFill>
            <a:miter lim="800000"/>
            <a:headEnd/>
            <a:tailEnd/>
          </a:ln>
        </p:spPr>
        <p:txBody>
          <a:bodyPr wrap="none">
            <a:spAutoFit/>
          </a:bodyPr>
          <a:lstStyle/>
          <a:p>
            <a:r>
              <a:rPr lang="nl-NL" dirty="0" smtClean="0"/>
              <a:t>WINNING NATUURLIJKE </a:t>
            </a:r>
          </a:p>
          <a:p>
            <a:r>
              <a:rPr lang="nl-NL" dirty="0" smtClean="0"/>
              <a:t>HULPBRONNEN</a:t>
            </a:r>
            <a:endParaRPr lang="nl-NL" dirty="0"/>
          </a:p>
        </p:txBody>
      </p:sp>
      <p:sp>
        <p:nvSpPr>
          <p:cNvPr id="6152" name="Line 10"/>
          <p:cNvSpPr>
            <a:spLocks noChangeShapeType="1"/>
          </p:cNvSpPr>
          <p:nvPr/>
        </p:nvSpPr>
        <p:spPr bwMode="auto">
          <a:xfrm>
            <a:off x="2411413" y="2708275"/>
            <a:ext cx="0" cy="1081088"/>
          </a:xfrm>
          <a:prstGeom prst="line">
            <a:avLst/>
          </a:prstGeom>
          <a:noFill/>
          <a:ln w="9525">
            <a:solidFill>
              <a:schemeClr val="tx1"/>
            </a:solidFill>
            <a:round/>
            <a:headEnd/>
            <a:tailEnd type="triangle" w="med" len="med"/>
          </a:ln>
        </p:spPr>
        <p:txBody>
          <a:bodyPr/>
          <a:lstStyle/>
          <a:p>
            <a:endParaRPr lang="nl-NL"/>
          </a:p>
        </p:txBody>
      </p:sp>
      <p:sp>
        <p:nvSpPr>
          <p:cNvPr id="6153" name="Text Box 11"/>
          <p:cNvSpPr txBox="1">
            <a:spLocks noChangeArrowheads="1"/>
          </p:cNvSpPr>
          <p:nvPr/>
        </p:nvSpPr>
        <p:spPr bwMode="auto">
          <a:xfrm>
            <a:off x="5487988" y="1863725"/>
            <a:ext cx="3313728" cy="646331"/>
          </a:xfrm>
          <a:prstGeom prst="rect">
            <a:avLst/>
          </a:prstGeom>
          <a:noFill/>
          <a:ln w="9525">
            <a:solidFill>
              <a:schemeClr val="tx1"/>
            </a:solidFill>
            <a:miter lim="800000"/>
            <a:headEnd/>
            <a:tailEnd/>
          </a:ln>
        </p:spPr>
        <p:txBody>
          <a:bodyPr wrap="none">
            <a:spAutoFit/>
          </a:bodyPr>
          <a:lstStyle/>
          <a:p>
            <a:r>
              <a:rPr lang="nl-NL" dirty="0" smtClean="0"/>
              <a:t>AANLEG AKKERS DOOR </a:t>
            </a:r>
          </a:p>
          <a:p>
            <a:r>
              <a:rPr lang="nl-NL" dirty="0" smtClean="0"/>
              <a:t>BUITENLANDSE BEDRIJVEN</a:t>
            </a:r>
            <a:endParaRPr lang="nl-NL" dirty="0"/>
          </a:p>
        </p:txBody>
      </p:sp>
      <p:sp>
        <p:nvSpPr>
          <p:cNvPr id="6154" name="Text Box 12"/>
          <p:cNvSpPr txBox="1">
            <a:spLocks noChangeArrowheads="1"/>
          </p:cNvSpPr>
          <p:nvPr/>
        </p:nvSpPr>
        <p:spPr bwMode="auto">
          <a:xfrm>
            <a:off x="5580063" y="3284538"/>
            <a:ext cx="2877711" cy="646331"/>
          </a:xfrm>
          <a:prstGeom prst="rect">
            <a:avLst/>
          </a:prstGeom>
          <a:noFill/>
          <a:ln w="9525">
            <a:solidFill>
              <a:schemeClr val="tx1"/>
            </a:solidFill>
            <a:miter lim="800000"/>
            <a:headEnd/>
            <a:tailEnd/>
          </a:ln>
        </p:spPr>
        <p:txBody>
          <a:bodyPr wrap="none">
            <a:spAutoFit/>
          </a:bodyPr>
          <a:lstStyle/>
          <a:p>
            <a:r>
              <a:rPr lang="nl-NL" dirty="0" smtClean="0"/>
              <a:t>VERBOUWEN VEEVOER</a:t>
            </a:r>
          </a:p>
          <a:p>
            <a:r>
              <a:rPr lang="nl-NL" dirty="0" smtClean="0"/>
              <a:t>VOOR RIJKE LANDEN</a:t>
            </a:r>
            <a:endParaRPr lang="nl-NL" dirty="0"/>
          </a:p>
        </p:txBody>
      </p:sp>
      <p:sp>
        <p:nvSpPr>
          <p:cNvPr id="6155" name="Line 13"/>
          <p:cNvSpPr>
            <a:spLocks noChangeShapeType="1"/>
          </p:cNvSpPr>
          <p:nvPr/>
        </p:nvSpPr>
        <p:spPr bwMode="auto">
          <a:xfrm>
            <a:off x="6948488" y="2708275"/>
            <a:ext cx="0" cy="576263"/>
          </a:xfrm>
          <a:prstGeom prst="line">
            <a:avLst/>
          </a:prstGeom>
          <a:noFill/>
          <a:ln w="9525">
            <a:solidFill>
              <a:schemeClr val="tx1"/>
            </a:solidFill>
            <a:round/>
            <a:headEnd/>
            <a:tailEnd type="triangle" w="med" len="med"/>
          </a:ln>
        </p:spPr>
        <p:txBody>
          <a:bodyPr/>
          <a:lstStyle/>
          <a:p>
            <a:endParaRPr lang="nl-NL"/>
          </a:p>
        </p:txBody>
      </p:sp>
      <p:sp>
        <p:nvSpPr>
          <p:cNvPr id="6156" name="Line 14"/>
          <p:cNvSpPr>
            <a:spLocks noChangeShapeType="1"/>
          </p:cNvSpPr>
          <p:nvPr/>
        </p:nvSpPr>
        <p:spPr bwMode="auto">
          <a:xfrm>
            <a:off x="6948488" y="4149725"/>
            <a:ext cx="0" cy="719138"/>
          </a:xfrm>
          <a:prstGeom prst="line">
            <a:avLst/>
          </a:prstGeom>
          <a:noFill/>
          <a:ln w="9525">
            <a:solidFill>
              <a:schemeClr val="tx1"/>
            </a:solidFill>
            <a:round/>
            <a:headEnd/>
            <a:tailEnd type="triangle" w="med" len="med"/>
          </a:ln>
        </p:spPr>
        <p:txBody>
          <a:bodyPr/>
          <a:lstStyle/>
          <a:p>
            <a:endParaRPr lang="nl-NL"/>
          </a:p>
        </p:txBody>
      </p:sp>
      <p:sp>
        <p:nvSpPr>
          <p:cNvPr id="6157" name="AutoShape 15"/>
          <p:cNvSpPr>
            <a:spLocks noChangeArrowheads="1"/>
          </p:cNvSpPr>
          <p:nvPr/>
        </p:nvSpPr>
        <p:spPr bwMode="auto">
          <a:xfrm>
            <a:off x="4067175" y="4941888"/>
            <a:ext cx="1296988" cy="976312"/>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nl-NL"/>
          </a:p>
        </p:txBody>
      </p:sp>
      <p:sp>
        <p:nvSpPr>
          <p:cNvPr id="6158" name="Text Box 16"/>
          <p:cNvSpPr txBox="1">
            <a:spLocks noChangeArrowheads="1"/>
          </p:cNvSpPr>
          <p:nvPr/>
        </p:nvSpPr>
        <p:spPr bwMode="auto">
          <a:xfrm>
            <a:off x="5795963" y="6035675"/>
            <a:ext cx="2659702" cy="646331"/>
          </a:xfrm>
          <a:prstGeom prst="rect">
            <a:avLst/>
          </a:prstGeom>
          <a:noFill/>
          <a:ln w="9525">
            <a:noFill/>
            <a:miter lim="800000"/>
            <a:headEnd/>
            <a:tailEnd/>
          </a:ln>
        </p:spPr>
        <p:txBody>
          <a:bodyPr wrap="none">
            <a:spAutoFit/>
          </a:bodyPr>
          <a:lstStyle/>
          <a:p>
            <a:r>
              <a:rPr lang="nl-NL" dirty="0" smtClean="0"/>
              <a:t>STEEDS MEER WERK </a:t>
            </a:r>
          </a:p>
          <a:p>
            <a:r>
              <a:rPr lang="nl-NL" dirty="0" smtClean="0"/>
              <a:t>IN TOERISME</a:t>
            </a:r>
            <a:endParaRPr lang="nl-NL" dirty="0"/>
          </a:p>
        </p:txBody>
      </p:sp>
      <p:sp>
        <p:nvSpPr>
          <p:cNvPr id="6159" name="Line 17"/>
          <p:cNvSpPr>
            <a:spLocks noChangeShapeType="1"/>
          </p:cNvSpPr>
          <p:nvPr/>
        </p:nvSpPr>
        <p:spPr bwMode="auto">
          <a:xfrm>
            <a:off x="3995738" y="6524625"/>
            <a:ext cx="1655762" cy="0"/>
          </a:xfrm>
          <a:prstGeom prst="line">
            <a:avLst/>
          </a:prstGeom>
          <a:noFill/>
          <a:ln w="9525">
            <a:solidFill>
              <a:schemeClr val="tx1"/>
            </a:solidFill>
            <a:round/>
            <a:headEnd/>
            <a:tailEnd type="triangle" w="med" len="med"/>
          </a:ln>
        </p:spPr>
        <p:txBody>
          <a:bodyPr/>
          <a:lstStyle/>
          <a:p>
            <a:endParaRPr lang="nl-N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151">
                                            <p:txEl>
                                              <p:pRg st="0" end="0"/>
                                            </p:txEl>
                                          </p:spTgt>
                                        </p:tgtEl>
                                        <p:attrNameLst>
                                          <p:attrName>style.visibility</p:attrName>
                                        </p:attrNameLst>
                                      </p:cBhvr>
                                      <p:to>
                                        <p:strVal val="visible"/>
                                      </p:to>
                                    </p:set>
                                    <p:anim calcmode="lin" valueType="num">
                                      <p:cBhvr additive="base">
                                        <p:cTn id="7" dur="500" fill="hold"/>
                                        <p:tgtEl>
                                          <p:spTgt spid="61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5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151">
                                            <p:txEl>
                                              <p:pRg st="1" end="1"/>
                                            </p:txEl>
                                          </p:spTgt>
                                        </p:tgtEl>
                                        <p:attrNameLst>
                                          <p:attrName>style.visibility</p:attrName>
                                        </p:attrNameLst>
                                      </p:cBhvr>
                                      <p:to>
                                        <p:strVal val="visible"/>
                                      </p:to>
                                    </p:set>
                                    <p:anim calcmode="lin" valueType="num">
                                      <p:cBhvr additive="base">
                                        <p:cTn id="11" dur="500" fill="hold"/>
                                        <p:tgtEl>
                                          <p:spTgt spid="615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1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152"/>
                                        </p:tgtEl>
                                        <p:attrNameLst>
                                          <p:attrName>style.visibility</p:attrName>
                                        </p:attrNameLst>
                                      </p:cBhvr>
                                      <p:to>
                                        <p:strVal val="visible"/>
                                      </p:to>
                                    </p:set>
                                    <p:anim calcmode="lin" valueType="num">
                                      <p:cBhvr additive="base">
                                        <p:cTn id="17" dur="500" fill="hold"/>
                                        <p:tgtEl>
                                          <p:spTgt spid="6152"/>
                                        </p:tgtEl>
                                        <p:attrNameLst>
                                          <p:attrName>ppt_x</p:attrName>
                                        </p:attrNameLst>
                                      </p:cBhvr>
                                      <p:tavLst>
                                        <p:tav tm="0">
                                          <p:val>
                                            <p:strVal val="#ppt_x"/>
                                          </p:val>
                                        </p:tav>
                                        <p:tav tm="100000">
                                          <p:val>
                                            <p:strVal val="#ppt_x"/>
                                          </p:val>
                                        </p:tav>
                                      </p:tavLst>
                                    </p:anim>
                                    <p:anim calcmode="lin" valueType="num">
                                      <p:cBhvr additive="base">
                                        <p:cTn id="18" dur="500" fill="hold"/>
                                        <p:tgtEl>
                                          <p:spTgt spid="615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149"/>
                                        </p:tgtEl>
                                        <p:attrNameLst>
                                          <p:attrName>style.visibility</p:attrName>
                                        </p:attrNameLst>
                                      </p:cBhvr>
                                      <p:to>
                                        <p:strVal val="visible"/>
                                      </p:to>
                                    </p:set>
                                    <p:anim calcmode="lin" valueType="num">
                                      <p:cBhvr additive="base">
                                        <p:cTn id="23" dur="500" fill="hold"/>
                                        <p:tgtEl>
                                          <p:spTgt spid="6149"/>
                                        </p:tgtEl>
                                        <p:attrNameLst>
                                          <p:attrName>ppt_x</p:attrName>
                                        </p:attrNameLst>
                                      </p:cBhvr>
                                      <p:tavLst>
                                        <p:tav tm="0">
                                          <p:val>
                                            <p:strVal val="#ppt_x"/>
                                          </p:val>
                                        </p:tav>
                                        <p:tav tm="100000">
                                          <p:val>
                                            <p:strVal val="#ppt_x"/>
                                          </p:val>
                                        </p:tav>
                                      </p:tavLst>
                                    </p:anim>
                                    <p:anim calcmode="lin" valueType="num">
                                      <p:cBhvr additive="base">
                                        <p:cTn id="24" dur="500" fill="hold"/>
                                        <p:tgtEl>
                                          <p:spTgt spid="614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153"/>
                                        </p:tgtEl>
                                        <p:attrNameLst>
                                          <p:attrName>style.visibility</p:attrName>
                                        </p:attrNameLst>
                                      </p:cBhvr>
                                      <p:to>
                                        <p:strVal val="visible"/>
                                      </p:to>
                                    </p:set>
                                    <p:anim calcmode="lin" valueType="num">
                                      <p:cBhvr additive="base">
                                        <p:cTn id="29" dur="500" fill="hold"/>
                                        <p:tgtEl>
                                          <p:spTgt spid="6153"/>
                                        </p:tgtEl>
                                        <p:attrNameLst>
                                          <p:attrName>ppt_x</p:attrName>
                                        </p:attrNameLst>
                                      </p:cBhvr>
                                      <p:tavLst>
                                        <p:tav tm="0">
                                          <p:val>
                                            <p:strVal val="#ppt_x"/>
                                          </p:val>
                                        </p:tav>
                                        <p:tav tm="100000">
                                          <p:val>
                                            <p:strVal val="#ppt_x"/>
                                          </p:val>
                                        </p:tav>
                                      </p:tavLst>
                                    </p:anim>
                                    <p:anim calcmode="lin" valueType="num">
                                      <p:cBhvr additive="base">
                                        <p:cTn id="30" dur="500" fill="hold"/>
                                        <p:tgtEl>
                                          <p:spTgt spid="615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155"/>
                                        </p:tgtEl>
                                        <p:attrNameLst>
                                          <p:attrName>style.visibility</p:attrName>
                                        </p:attrNameLst>
                                      </p:cBhvr>
                                      <p:to>
                                        <p:strVal val="visible"/>
                                      </p:to>
                                    </p:set>
                                    <p:anim calcmode="lin" valueType="num">
                                      <p:cBhvr additive="base">
                                        <p:cTn id="35" dur="500" fill="hold"/>
                                        <p:tgtEl>
                                          <p:spTgt spid="6155"/>
                                        </p:tgtEl>
                                        <p:attrNameLst>
                                          <p:attrName>ppt_x</p:attrName>
                                        </p:attrNameLst>
                                      </p:cBhvr>
                                      <p:tavLst>
                                        <p:tav tm="0">
                                          <p:val>
                                            <p:strVal val="#ppt_x"/>
                                          </p:val>
                                        </p:tav>
                                        <p:tav tm="100000">
                                          <p:val>
                                            <p:strVal val="#ppt_x"/>
                                          </p:val>
                                        </p:tav>
                                      </p:tavLst>
                                    </p:anim>
                                    <p:anim calcmode="lin" valueType="num">
                                      <p:cBhvr additive="base">
                                        <p:cTn id="36" dur="500" fill="hold"/>
                                        <p:tgtEl>
                                          <p:spTgt spid="615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6154"/>
                                        </p:tgtEl>
                                        <p:attrNameLst>
                                          <p:attrName>style.visibility</p:attrName>
                                        </p:attrNameLst>
                                      </p:cBhvr>
                                      <p:to>
                                        <p:strVal val="visible"/>
                                      </p:to>
                                    </p:set>
                                    <p:anim calcmode="lin" valueType="num">
                                      <p:cBhvr additive="base">
                                        <p:cTn id="41" dur="500" fill="hold"/>
                                        <p:tgtEl>
                                          <p:spTgt spid="6154"/>
                                        </p:tgtEl>
                                        <p:attrNameLst>
                                          <p:attrName>ppt_x</p:attrName>
                                        </p:attrNameLst>
                                      </p:cBhvr>
                                      <p:tavLst>
                                        <p:tav tm="0">
                                          <p:val>
                                            <p:strVal val="#ppt_x"/>
                                          </p:val>
                                        </p:tav>
                                        <p:tav tm="100000">
                                          <p:val>
                                            <p:strVal val="#ppt_x"/>
                                          </p:val>
                                        </p:tav>
                                      </p:tavLst>
                                    </p:anim>
                                    <p:anim calcmode="lin" valueType="num">
                                      <p:cBhvr additive="base">
                                        <p:cTn id="42" dur="500" fill="hold"/>
                                        <p:tgtEl>
                                          <p:spTgt spid="615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6156"/>
                                        </p:tgtEl>
                                        <p:attrNameLst>
                                          <p:attrName>style.visibility</p:attrName>
                                        </p:attrNameLst>
                                      </p:cBhvr>
                                      <p:to>
                                        <p:strVal val="visible"/>
                                      </p:to>
                                    </p:set>
                                    <p:anim calcmode="lin" valueType="num">
                                      <p:cBhvr additive="base">
                                        <p:cTn id="47" dur="500" fill="hold"/>
                                        <p:tgtEl>
                                          <p:spTgt spid="6156"/>
                                        </p:tgtEl>
                                        <p:attrNameLst>
                                          <p:attrName>ppt_x</p:attrName>
                                        </p:attrNameLst>
                                      </p:cBhvr>
                                      <p:tavLst>
                                        <p:tav tm="0">
                                          <p:val>
                                            <p:strVal val="#ppt_x"/>
                                          </p:val>
                                        </p:tav>
                                        <p:tav tm="100000">
                                          <p:val>
                                            <p:strVal val="#ppt_x"/>
                                          </p:val>
                                        </p:tav>
                                      </p:tavLst>
                                    </p:anim>
                                    <p:anim calcmode="lin" valueType="num">
                                      <p:cBhvr additive="base">
                                        <p:cTn id="48" dur="500" fill="hold"/>
                                        <p:tgtEl>
                                          <p:spTgt spid="6156"/>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6150"/>
                                        </p:tgtEl>
                                        <p:attrNameLst>
                                          <p:attrName>style.visibility</p:attrName>
                                        </p:attrNameLst>
                                      </p:cBhvr>
                                      <p:to>
                                        <p:strVal val="visible"/>
                                      </p:to>
                                    </p:set>
                                    <p:anim calcmode="lin" valueType="num">
                                      <p:cBhvr additive="base">
                                        <p:cTn id="53" dur="500" fill="hold"/>
                                        <p:tgtEl>
                                          <p:spTgt spid="6150"/>
                                        </p:tgtEl>
                                        <p:attrNameLst>
                                          <p:attrName>ppt_x</p:attrName>
                                        </p:attrNameLst>
                                      </p:cBhvr>
                                      <p:tavLst>
                                        <p:tav tm="0">
                                          <p:val>
                                            <p:strVal val="#ppt_x"/>
                                          </p:val>
                                        </p:tav>
                                        <p:tav tm="100000">
                                          <p:val>
                                            <p:strVal val="#ppt_x"/>
                                          </p:val>
                                        </p:tav>
                                      </p:tavLst>
                                    </p:anim>
                                    <p:anim calcmode="lin" valueType="num">
                                      <p:cBhvr additive="base">
                                        <p:cTn id="54" dur="500" fill="hold"/>
                                        <p:tgtEl>
                                          <p:spTgt spid="6150"/>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6157"/>
                                        </p:tgtEl>
                                        <p:attrNameLst>
                                          <p:attrName>style.visibility</p:attrName>
                                        </p:attrNameLst>
                                      </p:cBhvr>
                                      <p:to>
                                        <p:strVal val="visible"/>
                                      </p:to>
                                    </p:set>
                                    <p:anim calcmode="lin" valueType="num">
                                      <p:cBhvr additive="base">
                                        <p:cTn id="59" dur="500" fill="hold"/>
                                        <p:tgtEl>
                                          <p:spTgt spid="6157"/>
                                        </p:tgtEl>
                                        <p:attrNameLst>
                                          <p:attrName>ppt_x</p:attrName>
                                        </p:attrNameLst>
                                      </p:cBhvr>
                                      <p:tavLst>
                                        <p:tav tm="0">
                                          <p:val>
                                            <p:strVal val="#ppt_x"/>
                                          </p:val>
                                        </p:tav>
                                        <p:tav tm="100000">
                                          <p:val>
                                            <p:strVal val="#ppt_x"/>
                                          </p:val>
                                        </p:tav>
                                      </p:tavLst>
                                    </p:anim>
                                    <p:anim calcmode="lin" valueType="num">
                                      <p:cBhvr additive="base">
                                        <p:cTn id="60" dur="500" fill="hold"/>
                                        <p:tgtEl>
                                          <p:spTgt spid="6157"/>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6148"/>
                                        </p:tgtEl>
                                        <p:attrNameLst>
                                          <p:attrName>style.visibility</p:attrName>
                                        </p:attrNameLst>
                                      </p:cBhvr>
                                      <p:to>
                                        <p:strVal val="visible"/>
                                      </p:to>
                                    </p:set>
                                    <p:anim calcmode="lin" valueType="num">
                                      <p:cBhvr additive="base">
                                        <p:cTn id="65" dur="500" fill="hold"/>
                                        <p:tgtEl>
                                          <p:spTgt spid="6148"/>
                                        </p:tgtEl>
                                        <p:attrNameLst>
                                          <p:attrName>ppt_x</p:attrName>
                                        </p:attrNameLst>
                                      </p:cBhvr>
                                      <p:tavLst>
                                        <p:tav tm="0">
                                          <p:val>
                                            <p:strVal val="#ppt_x"/>
                                          </p:val>
                                        </p:tav>
                                        <p:tav tm="100000">
                                          <p:val>
                                            <p:strVal val="#ppt_x"/>
                                          </p:val>
                                        </p:tav>
                                      </p:tavLst>
                                    </p:anim>
                                    <p:anim calcmode="lin" valueType="num">
                                      <p:cBhvr additive="base">
                                        <p:cTn id="66" dur="500" fill="hold"/>
                                        <p:tgtEl>
                                          <p:spTgt spid="6148"/>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6159"/>
                                        </p:tgtEl>
                                        <p:attrNameLst>
                                          <p:attrName>style.visibility</p:attrName>
                                        </p:attrNameLst>
                                      </p:cBhvr>
                                      <p:to>
                                        <p:strVal val="visible"/>
                                      </p:to>
                                    </p:set>
                                    <p:anim calcmode="lin" valueType="num">
                                      <p:cBhvr additive="base">
                                        <p:cTn id="71" dur="500" fill="hold"/>
                                        <p:tgtEl>
                                          <p:spTgt spid="6159"/>
                                        </p:tgtEl>
                                        <p:attrNameLst>
                                          <p:attrName>ppt_x</p:attrName>
                                        </p:attrNameLst>
                                      </p:cBhvr>
                                      <p:tavLst>
                                        <p:tav tm="0">
                                          <p:val>
                                            <p:strVal val="#ppt_x"/>
                                          </p:val>
                                        </p:tav>
                                        <p:tav tm="100000">
                                          <p:val>
                                            <p:strVal val="#ppt_x"/>
                                          </p:val>
                                        </p:tav>
                                      </p:tavLst>
                                    </p:anim>
                                    <p:anim calcmode="lin" valueType="num">
                                      <p:cBhvr additive="base">
                                        <p:cTn id="72" dur="500" fill="hold"/>
                                        <p:tgtEl>
                                          <p:spTgt spid="6159"/>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6158"/>
                                        </p:tgtEl>
                                        <p:attrNameLst>
                                          <p:attrName>style.visibility</p:attrName>
                                        </p:attrNameLst>
                                      </p:cBhvr>
                                      <p:to>
                                        <p:strVal val="visible"/>
                                      </p:to>
                                    </p:set>
                                    <p:anim calcmode="lin" valueType="num">
                                      <p:cBhvr additive="base">
                                        <p:cTn id="77" dur="500" fill="hold"/>
                                        <p:tgtEl>
                                          <p:spTgt spid="6158"/>
                                        </p:tgtEl>
                                        <p:attrNameLst>
                                          <p:attrName>ppt_x</p:attrName>
                                        </p:attrNameLst>
                                      </p:cBhvr>
                                      <p:tavLst>
                                        <p:tav tm="0">
                                          <p:val>
                                            <p:strVal val="#ppt_x"/>
                                          </p:val>
                                        </p:tav>
                                        <p:tav tm="100000">
                                          <p:val>
                                            <p:strVal val="#ppt_x"/>
                                          </p:val>
                                        </p:tav>
                                      </p:tavLst>
                                    </p:anim>
                                    <p:anim calcmode="lin" valueType="num">
                                      <p:cBhvr additive="base">
                                        <p:cTn id="78" dur="500" fill="hold"/>
                                        <p:tgtEl>
                                          <p:spTgt spid="61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49" grpId="0" animBg="1"/>
      <p:bldP spid="6150" grpId="0" animBg="1"/>
      <p:bldP spid="6152" grpId="0" animBg="1"/>
      <p:bldP spid="6153" grpId="0" animBg="1"/>
      <p:bldP spid="6154" grpId="0" animBg="1"/>
      <p:bldP spid="6155" grpId="0" animBg="1"/>
      <p:bldP spid="6156" grpId="0" animBg="1"/>
      <p:bldP spid="6157" grpId="0" animBg="1"/>
      <p:bldP spid="6158" grpId="0"/>
      <p:bldP spid="615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51032" y="632480"/>
            <a:ext cx="7406640" cy="1356360"/>
          </a:xfrm>
        </p:spPr>
        <p:txBody>
          <a:bodyPr>
            <a:normAutofit fontScale="90000"/>
          </a:bodyPr>
          <a:lstStyle/>
          <a:p>
            <a:r>
              <a:rPr lang="nl-NL" dirty="0" smtClean="0">
                <a:solidFill>
                  <a:schemeClr val="tx1"/>
                </a:solidFill>
              </a:rPr>
              <a:t>TEMPERATUURVERSCHILLEN WORDEN VEROORZAAKT DOOR: </a:t>
            </a:r>
            <a:endParaRPr lang="nl-NL" dirty="0">
              <a:solidFill>
                <a:schemeClr val="tx1"/>
              </a:solidFill>
            </a:endParaRPr>
          </a:p>
        </p:txBody>
      </p:sp>
      <p:sp>
        <p:nvSpPr>
          <p:cNvPr id="3" name="Tijdelijke aanduiding voor inhoud 2"/>
          <p:cNvSpPr>
            <a:spLocks noGrp="1"/>
          </p:cNvSpPr>
          <p:nvPr>
            <p:ph idx="1"/>
          </p:nvPr>
        </p:nvSpPr>
        <p:spPr>
          <a:xfrm>
            <a:off x="539552" y="1988840"/>
            <a:ext cx="8229600" cy="4248472"/>
          </a:xfrm>
        </p:spPr>
        <p:txBody>
          <a:bodyPr>
            <a:normAutofit fontScale="47500" lnSpcReduction="20000"/>
          </a:bodyPr>
          <a:lstStyle/>
          <a:p>
            <a:pPr eaLnBrk="1" hangingPunct="1">
              <a:defRPr/>
            </a:pPr>
            <a:endParaRPr lang="nl-NL" sz="3200" dirty="0" smtClean="0">
              <a:solidFill>
                <a:schemeClr val="tx1"/>
              </a:solidFill>
            </a:endParaRPr>
          </a:p>
          <a:p>
            <a:pPr eaLnBrk="1" hangingPunct="1">
              <a:defRPr/>
            </a:pPr>
            <a:r>
              <a:rPr lang="nl-NL" sz="6700" dirty="0" smtClean="0">
                <a:solidFill>
                  <a:schemeClr val="tx1"/>
                </a:solidFill>
              </a:rPr>
              <a:t> DAG </a:t>
            </a:r>
            <a:r>
              <a:rPr lang="nl-NL" sz="6700" dirty="0" smtClean="0">
                <a:solidFill>
                  <a:schemeClr val="tx1"/>
                </a:solidFill>
                <a:sym typeface="Wingdings" pitchFamily="2" charset="2"/>
              </a:rPr>
              <a:t> NACHT</a:t>
            </a:r>
          </a:p>
          <a:p>
            <a:pPr marL="34290" indent="0" eaLnBrk="1" hangingPunct="1">
              <a:buNone/>
              <a:defRPr/>
            </a:pPr>
            <a:r>
              <a:rPr lang="nl-NL" sz="6700" dirty="0" smtClean="0">
                <a:solidFill>
                  <a:schemeClr val="tx1"/>
                </a:solidFill>
                <a:sym typeface="Wingdings" pitchFamily="2" charset="2"/>
              </a:rPr>
              <a:t> </a:t>
            </a:r>
          </a:p>
          <a:p>
            <a:pPr eaLnBrk="1" hangingPunct="1">
              <a:defRPr/>
            </a:pPr>
            <a:r>
              <a:rPr lang="nl-NL" sz="6700" dirty="0" smtClean="0">
                <a:solidFill>
                  <a:schemeClr val="tx1"/>
                </a:solidFill>
                <a:sym typeface="Wingdings" pitchFamily="2" charset="2"/>
              </a:rPr>
              <a:t> BREEDTE </a:t>
            </a:r>
            <a:r>
              <a:rPr lang="nl-NL" sz="6700" dirty="0" smtClean="0">
                <a:solidFill>
                  <a:schemeClr val="tx1"/>
                </a:solidFill>
                <a:sym typeface="Wingdings" pitchFamily="2" charset="2"/>
              </a:rPr>
              <a:t>LIGGING (= LIGGING T.O.V. DE </a:t>
            </a:r>
            <a:r>
              <a:rPr lang="nl-NL" sz="6700" dirty="0" smtClean="0">
                <a:solidFill>
                  <a:schemeClr val="tx1"/>
                </a:solidFill>
                <a:sym typeface="Wingdings" pitchFamily="2" charset="2"/>
              </a:rPr>
              <a:t>      EVENAAR</a:t>
            </a:r>
            <a:r>
              <a:rPr lang="nl-NL" sz="6700" dirty="0" smtClean="0">
                <a:solidFill>
                  <a:schemeClr val="tx1"/>
                </a:solidFill>
                <a:sym typeface="Wingdings" pitchFamily="2" charset="2"/>
              </a:rPr>
              <a:t>) </a:t>
            </a:r>
          </a:p>
          <a:p>
            <a:pPr eaLnBrk="1" hangingPunct="1">
              <a:defRPr/>
            </a:pPr>
            <a:endParaRPr lang="nl-NL" sz="6700" dirty="0" smtClean="0">
              <a:solidFill>
                <a:schemeClr val="tx1"/>
              </a:solidFill>
              <a:sym typeface="Wingdings" pitchFamily="2" charset="2"/>
            </a:endParaRPr>
          </a:p>
          <a:p>
            <a:pPr eaLnBrk="1" hangingPunct="1">
              <a:defRPr/>
            </a:pPr>
            <a:r>
              <a:rPr lang="nl-NL" sz="6700" dirty="0" smtClean="0">
                <a:solidFill>
                  <a:schemeClr val="tx1"/>
                </a:solidFill>
                <a:sym typeface="Wingdings" pitchFamily="2" charset="2"/>
              </a:rPr>
              <a:t> SEIZOENEN</a:t>
            </a:r>
            <a:endParaRPr lang="nl-NL" sz="6700" dirty="0" smtClean="0">
              <a:solidFill>
                <a:schemeClr val="tx1"/>
              </a:solidFill>
              <a:sym typeface="Wingdings" pitchFamily="2" charset="2"/>
            </a:endParaRPr>
          </a:p>
          <a:p>
            <a:pPr eaLnBrk="1" hangingPunct="1">
              <a:defRPr/>
            </a:pPr>
            <a:endParaRPr lang="nl-NL" sz="6700" dirty="0" smtClean="0">
              <a:solidFill>
                <a:schemeClr val="tx1"/>
              </a:solidFill>
              <a:sym typeface="Wingdings" pitchFamily="2" charset="2"/>
            </a:endParaRPr>
          </a:p>
          <a:p>
            <a:pPr eaLnBrk="1" hangingPunct="1">
              <a:defRPr/>
            </a:pPr>
            <a:r>
              <a:rPr lang="nl-NL" sz="6700" dirty="0" smtClean="0">
                <a:solidFill>
                  <a:schemeClr val="tx1"/>
                </a:solidFill>
                <a:sym typeface="Wingdings" pitchFamily="2" charset="2"/>
              </a:rPr>
              <a:t> HOOGTELIGGING </a:t>
            </a:r>
            <a:endParaRPr lang="nl-NL" sz="6700" dirty="0" smtClean="0">
              <a:solidFill>
                <a:schemeClr val="tx1"/>
              </a:solidFill>
            </a:endParaRPr>
          </a:p>
          <a:p>
            <a:endParaRPr lang="nl-NL" sz="6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4" name="Picture 2" descr="b55fig31.jpg"/>
          <p:cNvPicPr>
            <a:picLocks noChangeAspect="1" noChangeArrowheads="1"/>
          </p:cNvPicPr>
          <p:nvPr/>
        </p:nvPicPr>
        <p:blipFill>
          <a:blip r:embed="rId2" cstate="print"/>
          <a:srcRect/>
          <a:stretch>
            <a:fillRect/>
          </a:stretch>
        </p:blipFill>
        <p:spPr bwMode="auto">
          <a:xfrm>
            <a:off x="971600" y="260648"/>
            <a:ext cx="6962775" cy="602932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a:xfrm>
            <a:off x="1073596" y="308710"/>
            <a:ext cx="7406640" cy="1356360"/>
          </a:xfrm>
        </p:spPr>
        <p:txBody>
          <a:bodyPr/>
          <a:lstStyle/>
          <a:p>
            <a:pPr eaLnBrk="1" hangingPunct="1">
              <a:defRPr/>
            </a:pPr>
            <a:r>
              <a:rPr lang="en-GB" dirty="0" smtClean="0">
                <a:solidFill>
                  <a:schemeClr val="tx1"/>
                </a:solidFill>
              </a:rPr>
              <a:t>BREEDTELIGGING</a:t>
            </a:r>
          </a:p>
        </p:txBody>
      </p:sp>
      <p:pic>
        <p:nvPicPr>
          <p:cNvPr id="4099" name="Picture 3" descr="invloed van zon op de aarde"/>
          <p:cNvPicPr>
            <a:picLocks noGrp="1" noChangeAspect="1" noChangeArrowheads="1"/>
          </p:cNvPicPr>
          <p:nvPr>
            <p:ph idx="1"/>
          </p:nvPr>
        </p:nvPicPr>
        <p:blipFill>
          <a:blip r:embed="rId3" cstate="print"/>
          <a:stretch>
            <a:fillRect/>
          </a:stretch>
        </p:blipFill>
        <p:spPr>
          <a:xfrm>
            <a:off x="2325985" y="2594154"/>
            <a:ext cx="3686175" cy="2228850"/>
          </a:xfrm>
          <a:noFill/>
        </p:spPr>
      </p:pic>
      <p:sp>
        <p:nvSpPr>
          <p:cNvPr id="4100" name="Oval 4"/>
          <p:cNvSpPr>
            <a:spLocks noChangeArrowheads="1"/>
          </p:cNvSpPr>
          <p:nvPr/>
        </p:nvSpPr>
        <p:spPr bwMode="auto">
          <a:xfrm>
            <a:off x="1277469" y="1332091"/>
            <a:ext cx="4752975" cy="4752975"/>
          </a:xfrm>
          <a:prstGeom prst="ellipse">
            <a:avLst/>
          </a:prstGeom>
          <a:noFill/>
          <a:ln w="9525">
            <a:solidFill>
              <a:srgbClr val="FF3300"/>
            </a:solidFill>
            <a:round/>
            <a:headEnd/>
            <a:tailEnd/>
          </a:ln>
        </p:spPr>
        <p:txBody>
          <a:bodyPr wrap="none" anchor="ctr"/>
          <a:lstStyle/>
          <a:p>
            <a:endParaRPr lang="nl-NL"/>
          </a:p>
        </p:txBody>
      </p:sp>
      <p:sp>
        <p:nvSpPr>
          <p:cNvPr id="4101" name="Text Box 5"/>
          <p:cNvSpPr txBox="1">
            <a:spLocks noChangeArrowheads="1"/>
          </p:cNvSpPr>
          <p:nvPr/>
        </p:nvSpPr>
        <p:spPr bwMode="auto">
          <a:xfrm>
            <a:off x="5838193" y="4687653"/>
            <a:ext cx="2808287" cy="366712"/>
          </a:xfrm>
          <a:prstGeom prst="rect">
            <a:avLst/>
          </a:prstGeom>
          <a:noFill/>
          <a:ln w="9525">
            <a:noFill/>
            <a:miter lim="800000"/>
            <a:headEnd/>
            <a:tailEnd/>
          </a:ln>
        </p:spPr>
        <p:txBody>
          <a:bodyPr>
            <a:spAutoFit/>
          </a:bodyPr>
          <a:lstStyle/>
          <a:p>
            <a:pPr>
              <a:spcBef>
                <a:spcPct val="50000"/>
              </a:spcBef>
            </a:pPr>
            <a:r>
              <a:rPr lang="nl-NL" dirty="0" smtClean="0"/>
              <a:t>DAMPKRING</a:t>
            </a:r>
            <a:endParaRPr lang="nl-NL" dirty="0"/>
          </a:p>
        </p:txBody>
      </p:sp>
      <p:grpSp>
        <p:nvGrpSpPr>
          <p:cNvPr id="4" name="Groep 3"/>
          <p:cNvGrpSpPr/>
          <p:nvPr/>
        </p:nvGrpSpPr>
        <p:grpSpPr>
          <a:xfrm>
            <a:off x="3553153" y="2058819"/>
            <a:ext cx="2459006" cy="1601543"/>
            <a:chOff x="3553153" y="2058819"/>
            <a:chExt cx="2459006" cy="1601543"/>
          </a:xfrm>
        </p:grpSpPr>
        <p:sp>
          <p:nvSpPr>
            <p:cNvPr id="4102" name="AutoShape 10"/>
            <p:cNvSpPr>
              <a:spLocks/>
            </p:cNvSpPr>
            <p:nvPr/>
          </p:nvSpPr>
          <p:spPr bwMode="auto">
            <a:xfrm rot="5400000">
              <a:off x="4527600" y="1468332"/>
              <a:ext cx="355361" cy="2304256"/>
            </a:xfrm>
            <a:prstGeom prst="leftBrace">
              <a:avLst>
                <a:gd name="adj1" fmla="val 36412"/>
                <a:gd name="adj2" fmla="val 50000"/>
              </a:avLst>
            </a:prstGeom>
            <a:noFill/>
            <a:ln w="28575">
              <a:solidFill>
                <a:schemeClr val="tx1"/>
              </a:solidFill>
              <a:round/>
              <a:headEnd/>
              <a:tailEnd/>
            </a:ln>
          </p:spPr>
          <p:txBody>
            <a:bodyPr wrap="none" anchor="ctr"/>
            <a:lstStyle/>
            <a:p>
              <a:endParaRPr lang="nl-NL"/>
            </a:p>
          </p:txBody>
        </p:sp>
        <p:sp>
          <p:nvSpPr>
            <p:cNvPr id="4103" name="AutoShape 11"/>
            <p:cNvSpPr>
              <a:spLocks/>
            </p:cNvSpPr>
            <p:nvPr/>
          </p:nvSpPr>
          <p:spPr bwMode="auto">
            <a:xfrm rot="5400000">
              <a:off x="5047235" y="2695437"/>
              <a:ext cx="431800" cy="1498049"/>
            </a:xfrm>
            <a:prstGeom prst="leftBrace">
              <a:avLst>
                <a:gd name="adj1" fmla="val 20833"/>
                <a:gd name="adj2" fmla="val 50000"/>
              </a:avLst>
            </a:prstGeom>
            <a:noFill/>
            <a:ln w="28575">
              <a:solidFill>
                <a:schemeClr val="tx1"/>
              </a:solidFill>
              <a:round/>
              <a:headEnd/>
              <a:tailEnd/>
            </a:ln>
          </p:spPr>
          <p:txBody>
            <a:bodyPr wrap="none" anchor="ctr"/>
            <a:lstStyle/>
            <a:p>
              <a:endParaRPr lang="nl-NL"/>
            </a:p>
          </p:txBody>
        </p:sp>
        <p:sp>
          <p:nvSpPr>
            <p:cNvPr id="4104" name="Text Box 12"/>
            <p:cNvSpPr txBox="1">
              <a:spLocks noChangeArrowheads="1"/>
            </p:cNvSpPr>
            <p:nvPr/>
          </p:nvSpPr>
          <p:spPr bwMode="auto">
            <a:xfrm>
              <a:off x="4560570" y="2058819"/>
              <a:ext cx="432693" cy="369332"/>
            </a:xfrm>
            <a:prstGeom prst="rect">
              <a:avLst/>
            </a:prstGeom>
            <a:noFill/>
            <a:ln w="9525">
              <a:noFill/>
              <a:miter lim="800000"/>
              <a:headEnd/>
              <a:tailEnd/>
            </a:ln>
          </p:spPr>
          <p:txBody>
            <a:bodyPr wrap="square">
              <a:spAutoFit/>
            </a:bodyPr>
            <a:lstStyle/>
            <a:p>
              <a:pPr>
                <a:spcBef>
                  <a:spcPct val="50000"/>
                </a:spcBef>
              </a:pPr>
              <a:r>
                <a:rPr lang="nl-NL" dirty="0"/>
                <a:t>b</a:t>
              </a:r>
            </a:p>
          </p:txBody>
        </p:sp>
        <p:sp>
          <p:nvSpPr>
            <p:cNvPr id="4105" name="Text Box 13"/>
            <p:cNvSpPr txBox="1">
              <a:spLocks noChangeArrowheads="1"/>
            </p:cNvSpPr>
            <p:nvPr/>
          </p:nvSpPr>
          <p:spPr bwMode="auto">
            <a:xfrm>
              <a:off x="5364163" y="2997200"/>
              <a:ext cx="504825" cy="366713"/>
            </a:xfrm>
            <a:prstGeom prst="rect">
              <a:avLst/>
            </a:prstGeom>
            <a:noFill/>
            <a:ln w="9525">
              <a:noFill/>
              <a:miter lim="800000"/>
              <a:headEnd/>
              <a:tailEnd/>
            </a:ln>
          </p:spPr>
          <p:txBody>
            <a:bodyPr>
              <a:spAutoFit/>
            </a:bodyPr>
            <a:lstStyle/>
            <a:p>
              <a:pPr>
                <a:spcBef>
                  <a:spcPct val="50000"/>
                </a:spcBef>
              </a:pPr>
              <a:r>
                <a:rPr lang="nl-NL"/>
                <a:t>a</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8" name="Picture 2" descr="b32fig8.jpg"/>
          <p:cNvPicPr>
            <a:picLocks noChangeAspect="1" noChangeArrowheads="1"/>
          </p:cNvPicPr>
          <p:nvPr/>
        </p:nvPicPr>
        <p:blipFill>
          <a:blip r:embed="rId2" cstate="print"/>
          <a:srcRect/>
          <a:stretch>
            <a:fillRect/>
          </a:stretch>
        </p:blipFill>
        <p:spPr bwMode="auto">
          <a:xfrm>
            <a:off x="899592" y="692696"/>
            <a:ext cx="7252395" cy="2900959"/>
          </a:xfrm>
          <a:prstGeom prst="rect">
            <a:avLst/>
          </a:prstGeom>
          <a:noFill/>
        </p:spPr>
      </p:pic>
      <p:sp>
        <p:nvSpPr>
          <p:cNvPr id="5" name="Tekstvak 4"/>
          <p:cNvSpPr txBox="1"/>
          <p:nvPr/>
        </p:nvSpPr>
        <p:spPr>
          <a:xfrm>
            <a:off x="683568" y="4149080"/>
            <a:ext cx="8352928" cy="2246769"/>
          </a:xfrm>
          <a:prstGeom prst="rect">
            <a:avLst/>
          </a:prstGeom>
          <a:noFill/>
        </p:spPr>
        <p:txBody>
          <a:bodyPr wrap="square" rtlCol="0">
            <a:spAutoFit/>
          </a:bodyPr>
          <a:lstStyle/>
          <a:p>
            <a:r>
              <a:rPr lang="nl-NL" sz="2800" dirty="0" smtClean="0"/>
              <a:t>HOE SCHUINER DE INVALLENDE ZONNESTRAAL, HOE GROTER HET OPPERVLAK DAT WORDT VERWARMD. EEN SCHUINE ZONNESTRAAL GEEFT DAARDOOR MINDER WARMTE. </a:t>
            </a:r>
            <a:endParaRPr lang="nl-NL"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chemeClr val="tx1"/>
                </a:solidFill>
              </a:rPr>
              <a:t>NEERSLAG</a:t>
            </a:r>
            <a:endParaRPr lang="nl-NL" dirty="0">
              <a:solidFill>
                <a:schemeClr val="tx1"/>
              </a:solidFill>
            </a:endParaRPr>
          </a:p>
        </p:txBody>
      </p:sp>
      <p:sp>
        <p:nvSpPr>
          <p:cNvPr id="3" name="Tijdelijke aanduiding voor inhoud 2"/>
          <p:cNvSpPr>
            <a:spLocks noGrp="1"/>
          </p:cNvSpPr>
          <p:nvPr>
            <p:ph idx="1"/>
          </p:nvPr>
        </p:nvSpPr>
        <p:spPr>
          <a:xfrm>
            <a:off x="859237" y="2060848"/>
            <a:ext cx="7404653" cy="4038600"/>
          </a:xfrm>
        </p:spPr>
        <p:txBody>
          <a:bodyPr>
            <a:normAutofit/>
          </a:bodyPr>
          <a:lstStyle/>
          <a:p>
            <a:r>
              <a:rPr lang="nl-NL" sz="3200" dirty="0" smtClean="0">
                <a:solidFill>
                  <a:schemeClr val="tx1"/>
                </a:solidFill>
              </a:rPr>
              <a:t>HOE HOGER HOE KOUDER</a:t>
            </a:r>
          </a:p>
          <a:p>
            <a:r>
              <a:rPr lang="nl-NL" sz="3200" dirty="0" smtClean="0">
                <a:solidFill>
                  <a:schemeClr val="tx1"/>
                </a:solidFill>
              </a:rPr>
              <a:t>LUCHT DIE OPSTIJGT KOELT AF. </a:t>
            </a:r>
          </a:p>
          <a:p>
            <a:r>
              <a:rPr lang="nl-NL" sz="3200" dirty="0" smtClean="0">
                <a:solidFill>
                  <a:schemeClr val="tx1"/>
                </a:solidFill>
              </a:rPr>
              <a:t>KOUDE LUCHT KAN MINDER </a:t>
            </a:r>
            <a:r>
              <a:rPr lang="nl-NL" sz="3200" dirty="0" smtClean="0">
                <a:solidFill>
                  <a:schemeClr val="tx1"/>
                </a:solidFill>
              </a:rPr>
              <a:t>WATERDAMP </a:t>
            </a:r>
            <a:r>
              <a:rPr lang="nl-NL" sz="3200" dirty="0" smtClean="0">
                <a:solidFill>
                  <a:schemeClr val="tx1"/>
                </a:solidFill>
              </a:rPr>
              <a:t>BEVATTEN DAN WARME LUCHT. </a:t>
            </a:r>
          </a:p>
          <a:p>
            <a:r>
              <a:rPr lang="nl-NL" sz="3200" dirty="0" smtClean="0">
                <a:solidFill>
                  <a:schemeClr val="tx1"/>
                </a:solidFill>
              </a:rPr>
              <a:t>DOOR HET OPSTIJGEN VAN DE LUCHT KAN HET DUS GAAN REGENEN, SNEEUWEN OF HAGELEN. </a:t>
            </a:r>
            <a:endParaRPr lang="nl-NL" sz="32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2" name="Picture 2" descr="http://www.thuisvergelijken.nl/img/category/2676/fluitketel.jpg"/>
          <p:cNvPicPr>
            <a:picLocks noChangeAspect="1" noChangeArrowheads="1"/>
          </p:cNvPicPr>
          <p:nvPr/>
        </p:nvPicPr>
        <p:blipFill>
          <a:blip r:embed="rId2" cstate="print"/>
          <a:srcRect/>
          <a:stretch>
            <a:fillRect/>
          </a:stretch>
        </p:blipFill>
        <p:spPr bwMode="auto">
          <a:xfrm>
            <a:off x="1475656" y="764704"/>
            <a:ext cx="6135082" cy="511256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chemeClr val="tx1"/>
                </a:solidFill>
              </a:rPr>
              <a:t>NEERSLAG</a:t>
            </a:r>
            <a:endParaRPr lang="nl-NL" dirty="0">
              <a:solidFill>
                <a:schemeClr val="tx1"/>
              </a:solidFill>
            </a:endParaRPr>
          </a:p>
        </p:txBody>
      </p:sp>
      <p:pic>
        <p:nvPicPr>
          <p:cNvPr id="86018" name="Picture 2" descr="b42fig17.jpg"/>
          <p:cNvPicPr>
            <a:picLocks noChangeAspect="1" noChangeArrowheads="1"/>
          </p:cNvPicPr>
          <p:nvPr/>
        </p:nvPicPr>
        <p:blipFill>
          <a:blip r:embed="rId2" cstate="print"/>
          <a:srcRect/>
          <a:stretch>
            <a:fillRect/>
          </a:stretch>
        </p:blipFill>
        <p:spPr bwMode="auto">
          <a:xfrm>
            <a:off x="1187624" y="1484784"/>
            <a:ext cx="7109420" cy="500891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chemeClr val="tx1"/>
                </a:solidFill>
              </a:rPr>
              <a:t>TROPISCHE REGENWOUD</a:t>
            </a:r>
            <a:endParaRPr lang="nl-NL" dirty="0">
              <a:solidFill>
                <a:schemeClr val="tx1"/>
              </a:solidFill>
            </a:endParaRPr>
          </a:p>
        </p:txBody>
      </p:sp>
      <p:sp>
        <p:nvSpPr>
          <p:cNvPr id="5" name="Tekstvak 4"/>
          <p:cNvSpPr txBox="1"/>
          <p:nvPr/>
        </p:nvSpPr>
        <p:spPr>
          <a:xfrm>
            <a:off x="899592" y="2348880"/>
            <a:ext cx="7200800" cy="3970318"/>
          </a:xfrm>
          <a:prstGeom prst="rect">
            <a:avLst/>
          </a:prstGeom>
          <a:noFill/>
        </p:spPr>
        <p:txBody>
          <a:bodyPr wrap="square" rtlCol="0">
            <a:spAutoFit/>
          </a:bodyPr>
          <a:lstStyle/>
          <a:p>
            <a:pPr>
              <a:buFont typeface="Arial" pitchFamily="34" charset="0"/>
              <a:buChar char="•"/>
            </a:pPr>
            <a:r>
              <a:rPr lang="nl-NL" sz="3600" dirty="0" smtClean="0"/>
              <a:t> 	WARM </a:t>
            </a:r>
            <a:r>
              <a:rPr lang="nl-NL" sz="3600" dirty="0" smtClean="0"/>
              <a:t>EN </a:t>
            </a:r>
            <a:r>
              <a:rPr lang="nl-NL" sz="3600" dirty="0" smtClean="0"/>
              <a:t>VOCHTIG</a:t>
            </a:r>
          </a:p>
          <a:p>
            <a:pPr>
              <a:buFont typeface="Arial" pitchFamily="34" charset="0"/>
              <a:buChar char="•"/>
            </a:pPr>
            <a:endParaRPr lang="nl-NL" sz="3600" dirty="0" smtClean="0"/>
          </a:p>
          <a:p>
            <a:pPr>
              <a:buFont typeface="Arial" pitchFamily="34" charset="0"/>
              <a:buChar char="•"/>
            </a:pPr>
            <a:r>
              <a:rPr lang="nl-NL" sz="3600" dirty="0" smtClean="0"/>
              <a:t> 	</a:t>
            </a:r>
            <a:r>
              <a:rPr lang="nl-NL" sz="3600" dirty="0" smtClean="0"/>
              <a:t>HETROGEEN BOS</a:t>
            </a:r>
          </a:p>
          <a:p>
            <a:pPr>
              <a:buFont typeface="Arial" pitchFamily="34" charset="0"/>
              <a:buChar char="•"/>
            </a:pPr>
            <a:endParaRPr lang="nl-NL" sz="3600" dirty="0" smtClean="0"/>
          </a:p>
          <a:p>
            <a:pPr>
              <a:buFont typeface="Arial" pitchFamily="34" charset="0"/>
              <a:buChar char="•"/>
            </a:pPr>
            <a:r>
              <a:rPr lang="nl-NL" sz="3600" dirty="0"/>
              <a:t> </a:t>
            </a:r>
            <a:r>
              <a:rPr lang="nl-NL" sz="3600" dirty="0" smtClean="0"/>
              <a:t>	VERSCHILLENDE </a:t>
            </a:r>
            <a:r>
              <a:rPr lang="nl-NL" sz="3600" dirty="0" smtClean="0"/>
              <a:t>ETAGES</a:t>
            </a:r>
          </a:p>
          <a:p>
            <a:endParaRPr lang="nl-NL" sz="3600" dirty="0"/>
          </a:p>
          <a:p>
            <a:pPr>
              <a:buFont typeface="Arial" pitchFamily="34" charset="0"/>
              <a:buChar char="•"/>
            </a:pPr>
            <a:r>
              <a:rPr lang="nl-NL" sz="3600" dirty="0" smtClean="0"/>
              <a:t> 	ALTIJD GROEN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additive="base">
                                        <p:cTn id="25"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additive="base">
                                        <p:cTn id="3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Basis</Template>
  <TotalTime>201</TotalTime>
  <Words>315</Words>
  <Application>Microsoft Office PowerPoint</Application>
  <PresentationFormat>Diavoorstelling (4:3)</PresentationFormat>
  <Paragraphs>59</Paragraphs>
  <Slides>14</Slides>
  <Notes>4</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14</vt:i4>
      </vt:variant>
    </vt:vector>
  </HeadingPairs>
  <TitlesOfParts>
    <vt:vector size="20" baseType="lpstr">
      <vt:lpstr>Arial</vt:lpstr>
      <vt:lpstr>Calibri</vt:lpstr>
      <vt:lpstr>Corbel</vt:lpstr>
      <vt:lpstr>Times New Roman</vt:lpstr>
      <vt:lpstr>Wingdings</vt:lpstr>
      <vt:lpstr>Basis</vt:lpstr>
      <vt:lpstr>LEVEN IN HET AMAZONEGEBIED</vt:lpstr>
      <vt:lpstr>TEMPERATUURVERSCHILLEN WORDEN VEROORZAAKT DOOR: </vt:lpstr>
      <vt:lpstr>PowerPoint-presentatie</vt:lpstr>
      <vt:lpstr>BREEDTELIGGING</vt:lpstr>
      <vt:lpstr>PowerPoint-presentatie</vt:lpstr>
      <vt:lpstr>NEERSLAG</vt:lpstr>
      <vt:lpstr>PowerPoint-presentatie</vt:lpstr>
      <vt:lpstr>NEERSLAG</vt:lpstr>
      <vt:lpstr>TROPISCHE REGENWOUD</vt:lpstr>
      <vt:lpstr> TROPISCH REGENWOUD  </vt:lpstr>
      <vt:lpstr>  TROPISCH REGENWOUD </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5 WELKE KLIMATEN  ZIJN  ER OP AARDE ?</dc:title>
  <dc:creator>Muriel</dc:creator>
  <cp:lastModifiedBy>muriel dekker</cp:lastModifiedBy>
  <cp:revision>26</cp:revision>
  <dcterms:created xsi:type="dcterms:W3CDTF">2010-03-11T20:33:37Z</dcterms:created>
  <dcterms:modified xsi:type="dcterms:W3CDTF">2014-02-03T15:11:45Z</dcterms:modified>
</cp:coreProperties>
</file>