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01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7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10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22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00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163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83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98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017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12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8D2E5F5-2E75-4CF4-B07E-76552AE1947E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94ADBD1-E061-40A5-AF44-CBA329BB5A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211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l/url?sa=i&amp;rct=j&amp;q=&amp;esrc=s&amp;source=images&amp;cd=&amp;cad=rja&amp;docid=nATd1rcLnYxqVM&amp;tbnid=8k0cKWFjnuEQ5M:&amp;ved=0CAUQjRw&amp;url=http://tamarawentak.blogspot.com/&amp;ei=PDXyUpCHBIaJ0AXAgoCYAQ&amp;bvm=bv.60799247,d.bGQ&amp;psig=AFQjCNGLXUhaBWB-e0nzxpfVZojxsFu5YQ&amp;ust=139169143719863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De ALPEN ROND GRINDELWALD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70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1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8" r="27000"/>
          <a:stretch/>
        </p:blipFill>
        <p:spPr bwMode="auto">
          <a:xfrm>
            <a:off x="6934200" y="352425"/>
            <a:ext cx="4693920" cy="623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6" descr="data:image/jpeg;base64,/9j/4AAQSkZJRgABAQAAAQABAAD/2wCEAAkGBxATEBQUExQVFRUVGBYWFxcVFxoaFxYUFxQXGBoYFxsYICggGBolGxcXIjEiJSorLi4uFx8zODMsNygtLiwBCgoKDg0OGxAQGjQlHyYsNSwsMDAuLSw0LC4tLSwsLDQ2LzQ0LC8wLCwsLCwsLCwsLCwsLCwsLCwsLCwsLCw0LP/AABEIAJsBRQMBIgACEQEDEQH/xAAbAAEAAQUBAAAAAAAAAAAAAAAABQIDBAYHAf/EAEwQAAIBAgMEBQYJCQYGAwEAAAECEQADBBIhBRMxQQYiUWFxFBYyUoGRI0JTVZKUodHTBxUXYnKTscHSM1SCldTwNEOisuHxY4OjJP/EABoBAQACAwEAAAAAAAAAAAAAAAABAwIEBQb/xAAvEQEAAgECBAUDAwQDAAAAAAAAAQIDBBESITFRBRRhofATFUEiMnGR0eHxgbHB/9oADAMBAAIRAxEAPwDuNKUoFKUoFKUoFKUoFKUoFKUoFKUoFKUoFKUoFKUoFKUoFKUoFKUoFKUoFKUoFKUoFKUoFKUoFKUoFKUoFKUoFKUoPKUpRBSlKBSlKBSlKBSlKBSsbF4xberTHFiOCrwLN2KPv7DVV64Scq8TrPqr2n+Xb7DQU3iXJQEgfGIMH9kEcD38h3mRXhHJXX0l6reI5+3Q+BFXLVsKIH++89pqy3VuA8nEf41Ej3rP0RRLIpSoPpF0UwuNM3jenLk+Dv3UGWZ1VWCk68SD9gohNM4HEgeJrBxG3sHbjPibCTwzXUWY4xJ14itFxf5E9lu4cXMUpAEDeI6yCTJF1Gnjw4d1XrH5KbVud1iMs+lnweCeY4RNnTiaJbHe6d7IUa47C8Y6t1G/7SaxP0kbKJypfa4eQtWL1zN25SiENz4HkasYboztS0ZTHYU6ZYOz1WB427o7BpwrINrb6+jc2bcA0hrd+0WHaSHcKeein+dB63Tywf7PDY+72ZMHegn1QXVQD4wNeNYuI/KLatG2cRg8ZhbT3Ba3uIS2iK7KzCYuExCtqByrLGM26o62FwNwjU7vFXVnuGezofHSsLaOO27e3dq3hLeELXBvL+9tYlbdoAz1G3ZLTl4A6TQZ/wCkTY/9+sfSp+kTY/8AfrH0qxvN/bPzpa/y9Pxaeb+2fnS1/l6fi0GT+kTY/wDfrH0qfpE2P/frH0qxvN/bPzpa/wAvT8Wnm/tn50tf5en4tBk/pE2P/frH0qD8oex/79Y+nWN5v7Z+dLX+Xp+LWPtLoltW/ZuWbm1LRS6jW2AwCA5XUqYIu6aGg27842t4tsElmUOMqMy5WzQWdQVUHK0SRMVeTE2yJDqQeYYRxjj46VE3OjltipZpIsDDk5VnLldSUYgtbJzmYPIVQOjltQp3rgKVd5yw+7urdGYkEgAprBGhPdATL4lB8YcQNNTLFQNB+0vvmqUxloxFxDJKiGBlgJIHfHKoKz0Xw9r/AJjAnIRnK8bVxLk8AW6tmyh/UsrwMk4uxujiKLW9uqzW2XKFfMGAFpkzyBmabQIgDSOJGag2hsVbGhdRrl9IekY08dRp3ijYq2Jl1GUgNLDQngD2HUe+oq/0btPvZZouC9pCwm+EMU00biZ5kknUmcbEdE8OQxNxxnuF5JHFzdGTvUnEOAO8cdZDYd8vrDnzHLj7q9RweBB8D3A/wIPtqFvdGkbMN5cAJYqBlGTPdF1spyzqwI15Eis/ZOzUw9vdoSRJMtExwVdANFQKg5wgmTrQZtKUoFKUoFKUoKZpNU0qUKppNU0oKppNU0oKppNU0oKpqi9dCifsHEk8AO+a83gnLOsTHOAYn7ahn6Q4QX2V7oU2zlAIMZo6xmIkSV7obtoJe1Y6pzwS/pcxHq+AGnvPOvMBg1tIEWSAAJYyxgQJJ46QPZUbieluBQTvQ3cisx+waVZ6QdKreGygKbjsuYAHKAp4FjBInWNORqEthq1ibZZSBx0I7mBkeyQK1rZnSnymzeVQtvEBX3SZpzHISpBIEnNxFZPRDb3lFvI+l62IcHQsOGeP4jkfEUE5YuhlVhzAPvFVzUTsjFDe4iyeNq5I/YugXB7izD2CpJLqksAQSpho5GAYPfBB9tShcmvZqilBcpSlQkpSlApVIcEkAiRxE6ie2qqBSlKBSlKBVrFWc6MsxIiez76u0oMHEbLR1yksBLHQjiwidRpx4CB3GrFrYVpWDZnkEHUj5QXDy5uA32CBpVnDdJbTPcUgjduU6vwjFhcuJGRAWDHds0R6OvIxdw/SLDu0AuJdLak23h2eyt4FTHDI0kmIgzFBW2xLRbNmec5cw0AkmYMDUDl2VRY2DbQAKzaBAJIIAXKNAAADCxI4T7KWOkWGeMrPqQutm6IzZILSnVU7xesYGp10MUHpLh4tlSxDw2Y27iqttg5DsWWFBCNExPLlQTNKjNm7bs4hhuWzqQxzaiCpUFSCJ+ODUnQKUpQKUpQKUoaC3NJqilZ7MFc14zAAk6AanuFU1ZjO0fFUgnvbiF8BoT7O8VCYX7dwEAjUEAjvBq0Mba+UT6QryxozL2HMP2W1/jmHsrXG2zfRlKAtbtLbVkXLqWResxYDIoa4vWz/APLbqniIS2Tyy166fSFPLbXrp9IVEfn6/wBSbKqXgLmY6tNsRKqRxuRx+K5nq6+Xukd0IGGHYzkjWPTXMJzwBwYcfU9YQ3Nmv7T2nivKrt20pylDZQ6aLI6wHbMkeIrU7iMD1gQe/wD810XGdIL4GloghlzrIlVBhoJULuyywXJ4OSOGmAt1rt28biZSWQ5CQwANlI7tRB9vOtLV6m2mx/UmN+f8Ksl5x14urS8MqF1DmEkZ+ZyzrEc4kDxq5tHGNeuvcbi5mOwcAo8AAPZW0X9iWG+LlP6pj7OH2VgXujY+I58GE/aPurVx+M6e37t4+ejCuqpPXkx+iGC3uMtA8E+FP/1kEf8AWUrOwyltrN5M4HwjNJ9Fho11dJkEhh7jyFR67MxdklrZglSpKHXK0SNdeQ4dgq/0VxKYbEg3lyCCM7BuqMraAAczl17u+uhj1GLJ+y0SurkrbpLbH2NixjLmIttaXeLlyksR6CqD6OsFQfsqvo5sfFYc3c7W7m8IY9Zgc2sn0TMyPdUMm2LQZmF9LZdszNE3NX9Avu+vbUMxUESMignWBRY29eJTPjLWpBcLbbQjLop16p6w58pXjVzNN9ILu2B/wdnBsIGt67cnNm16qoARlj4w/lWpbQ2p0sTOThsGLaiS1qGIGWSVW5eWSOwxw51sK7UvQvwwB6uaVc8DaB+JrIW63+LL3iT2htawcPcRXZmNtlEo8k5YEnLE0GjHH7fIButjrekxhsHgnXJ29a87Z+Og7Bp21Lj7jD4bE7fQjhGDRZHMnd2GB9v866jhvQX9kfwq5QcmOM2Gv9ttHaccvKL2NQE/qyqyfvrLt4bopcPWxFm5zO/xt1gT2kXbmXNr2Txrp1WL+CtP6dtG1nrKDr26jjqaDlWNw+ybWKH5ubHBmsJnGyFtXLe73j5WuEq3XJkceCiq/Kbnr9Jf3Fr8Oum4LZOGsuz2rNq27xna3bVWeOGYqAW9tZlBybym56/SX9xa/Dp5Tc9fpL+4tfh11mlBybym56/SX9xa/Dp5Tc9fpL+4tfh11mlBoPQTE4s426rHaJw24Qg7Qtqrb/eMGCFVAy5Munj3Vu2KxiW/SJ9Fn0BPVWMx07Mw99ZFWMRhEcgsJjQeBKty71U+wUETfOBJgghsxXq51cXGuO2hSGVi+8g6cWjQmbhwGCKysZQLdzKrsBFtRu2yAxoAnEfFSfREZ7bPskyUBMzPOeRnjI5Hlyir+7GXLECIAGkAcIjhQavszBbPsW0Ge46ocyly0gTbgFVAlc+QhWHpNI1qROGwHwc5BltqFVmI+CUMqhkJgxLgZhpLDmakDs6z8mvCOHxfVH6vdwnWvXwFkiCikQFggHqgyB4TQYmEu4RD1bglZSXuMza5XIlySeK+HCpGzdDKGHAif/ffVhdn2QQcgkc+egA17fRX3Cr9m0FUKOAEf776CulKUClKUCvDXteGgx5pNU1GdI9qeT2GYemeqn7R5+wSfZVipk39orl6hDMz7pR/8kwZ7lgk9ymruFx9gO1lWBNoKXPIFiR1jwzEyY765Tg9o3LZlSZAfISfQZ4DOB6xUET3zWPvmylcxyk5is6Fu1h8Y+NYTO6yI2dixmBW4RJMQQQODA8M3MwdRWBYwMqPhLqwIKrcMAr1SBPeDWhbH6TYnD6Bs6epckgfsmZXw4d1bLhOlanDvcKhbhdglsGdcqmZgaSZ9tYzaKxNp6MclorWbSbVxmEs3evdvNcQEZgZZARJGY6iRyFReE27vcRctpfu5VAK9c69v2EfbWu7RweIFy4HGZrwBWCNWPVM9hkio67hr2DvLmgsyP6Mn0lK8ecH+FcDUa6+WNqW27bOHbXZrTP4iJb+mPJfIMRdk5vjn4oUn7HFRuy9tW3e5LEk5CSxkk7tiZPcqfwrSMPjrqXVbNBB5/rAKZ9gHuqy9hlzRPVLAsPRI9HT3n3itO8XvWa3vMwrtq8todPbHKGug/8AKVXbwIY/wWsoGueXNoM1y6QZN+0Ey8IYZV1nwf31sPQ7a28t7tvTQce1ZEH3mtHLp5rXeGVcm87T8+Q2OvGUEQeFQ+I22gu2ADpdLr7QyqPtNV7V2wqWrpU6ooPtZ2QD3qaqjFfePnoz46ruK2JYf4uU9q6fZwqIxfR24PQIYdh0P3VsaX1JgHkG/wALTB+w1U9wCJPEwO81tYPENThnaLb+k82xTPevSU/sq/vLNtmEMVGYdjgdYe+si7cRRLFVA7SBA9tRmx3BDofH2ER/L7a13E/kn2K/HDsDAEi9e0jszOa9hpM318NcneG/jtxV3bXiekuAtaXMXhkIEw162DHbBNR1/wDKFshOONsExMI2cnuASSx7hrUNhvyT4K0QbF7E2Y1AVrTANHH4W2xPvqSXorjrYiztO6oGoFzD4Zxm7TlRSR7R41avVJ+UPZ7CbXlN3s3eExJk9gm2NaeexJi3s7aTzz8nFsT2HfOpHLWI1416mzNtoNMfhbpGvwmDZZPYd3e0HeK8zdIFPo7NujiYbEWie4AhwPGfZQY2J/KCti7bXGYTE4W3cD5blwLc6yZZXJhy7D0hqe/sq7+k7ZHy9z6tifwqt37e3cRetoTbwNpQ5uXbDpfLscuRQt60MoHWntnurK83NpfO1/6vhfw6Cz+k7ZHy9z6tifwqfpO2R8vc+rYn8Kr3m5tL52v/AFfC/h083NpfO1/6vhfw6Cz+k7ZHy9z6tifwqfpO2R8vc+rYn8Kr3m5tL52v/V8L+HTzc2l87X/q+F/DoJ/ZO07OJspesOLlq4JVhMGCQdDqCCCCDqCDWXUT0V2GuCwlvDK7XAhuHOwALG5de4ZA04uayNpXLwgW1JlW4ZfTzIFnNoFguTzhdJMAhAXTtBL19ras4JMBiwVRvrYBWWYMd2bhGRVjL1g5IqnaW2MbZRTdKIXdEEWyQB5OjOQJJY70uAoGaFgAnUyjXMdm9Dq5hwyTlM5yJPEaZZ78w4VIG5e3ZJQFskwjCS8CQucZRrMEnsoIZ8btKXAsr1QcrGBmyHIeBMZpDrodEIOpqxtG7tA2HyqQ72yJQEnPku5coZlykndy2kTy4rI3LmOHBQTB16gBPV0AmQIzRqZMTAmr738WAItK3UBMsAS5JBXjAgQZ1HGKCjZF/FtdvC8iqisRbiSSodgpmI1QKSJMEnhwqWqKTEY3NBtJE8c3BcqaxPWOYvppoI14nOwTMbalpzECZEHxI5Hu5UF+lKUClKUCvDXteHhQYc1qe3sIMTcBZyEQEKBHbq0nt09gFXulvSVcOBbXrOwJIn0V4e8kgD21qtnpScz9XhmIHcqKqKPF5Ptrk+K6rLG1MM7T+f7OXn1cUtwxPNMLsCx2MfFvuivW2LhhxWPFj99QPnSVa6B1jLBDyOUKq/8AUGb2mp7Ze3bZxGEX5TO5Y6ZbaW7hDHxyk1xqTq75K1nJPOduqnHqJvaI4pUjZmD/AFfpn76hsY1reHdgKo0kHj361vmC6RsZ3lppDWwVUDNbFzLGcFut6Y9GSYbqiNbh6U2tPgr0sCQAoZiQ+QqFUklgfSAHV+NFdmvht4/dlmf5/wBtvLopyRtN5ajtNCWtneqYKrMjqkkdbSrG08Cr4hHNyYgTmWFGsiB2zx766Ds3a4vMALdxermlwojRZUiSQwLEajijdlZe0P7K5+w3/aarjwfbb9fT0R5Cu8zu5Zf6Iq95i1w5WEgQM06DXuGlQF6yLKgFg6uSBppqILDUzBAPsrZ9l/DNFxyYWAJ114+NZ7KC9u1lHwcHMRoQoGi9+o8K4v1LY7cNubR4KzPFXlO/Xr6e7QDaa38Ix6wYQv7S5p7uNZ/R69ubq3ZBVrdye4jWIHeF99bXtnZK31zqPhIBUE6E8pisHHdHMy22X0x6az1SGU5gO+eFTGelo5q7Y5rG0R/HXl6/4aZavEAGTmVww7uJJ94Wvb9651wxiTqp4zLMNOwFj762bbnRdRaD2JJUdZNSSO1RxkHl91YL7HK4cXrjiL0TpquYhl15+j2c6urlrMbwp+jPFwz/AF/DLtbVytcIkL5IqqTzZUBAnxcisVekLslkHVkvK5j1FCgD2yajtmq2fUHKvHhpz9vo1i7psu8/W+0yZ8NKn6dWMzaY3h0LZfSlFuksCAHFv/C+QSY7Gn31vasCAQZB1HhXC1GdbgU6tDEHthmIHtEVsWzPyhY5bAS3su/fNm3aUlXBM+jJVFY65fs1rs+F5IrE4vxHR09DlvaOG3/Dr68K9rlX6RtpEdfCJhOH/EWcc8H1Tu7AkkSZBjSqrPTe5ckNtfZtlhxXya6CDzU766vA9wOmoFdN13U6Vz/BM17TzhS5qBFhcGvpcuDGeypJOhi3ILbR2jdA00xWRSPVIsKoP8daDbqVzXbOzbOz8Wty1tVcIz2SjJjGfEbwbwHeDeXhlIy5RA7e01b86X+ftnfVh+PQdOpXMfOl/n7Z31Yfj086X+ftnfVh+PQdOpXMfOl/n7Z31Yfj1i7V6ZXrVi7cTbWz7rojsttcOA1xlUkIDvjBJEcDxoOsUrH2feL2bbniyKxjhJUExUHi3xqYhmRbly21xiFGXq5MGSAJIlHuacRDKPWkBslK1eztHaDboNaAzFw5CuOrmYKyyAVMZCQwXjpOoXHxFzHlkA3gCKkwjcr2EOZmz/CkoL8qADGYc+sG4UrWztDaHK0GOViq7sgPC3SrFi8WySLQyHUZjrxK1DFY9oyhYzAZnssCyG5aUtlLgplDXTB45AdBoQ2KladZ6Q4trzWYQOlu2XQWmLSww5d1AfUKLl05eJhAMxms/wAsx+WSoAlV0tMWAIc7zKHkyRbGX4ucyTFBsVK1bZd7HkIl1coTcSevvDBTMXYjK0jMSASRwNbTQKUpQKpcwCe6qqpueifA1EztCJcR2lhcQ5uOysWLnMwBOYElurxhRMCOyrFzZN1bbtlKqCneSCvdz14dp5V0K/fVFLMYA/3pWvY3auY6IgEgy3GRzMED2Ga8bTPkyc9nncnBX9yLt9GGcqVYLbKK2aNc8EZAJk957T21Umx8Rbe2+ilFJLeqmTdwTwmCeqJ9I1l+cTD41snlAk+wA/yry5tC46ZWOnGIAPtqyv1ondh9XHWeKu+7xMbeCgZ9FBUdVYCt6QAjQHmBxrP2aXcOXbqQqkZV1yxlBEagcuyoqrtnEsoIBgNE/wDjsNbOTUZ5r+m07mLWZOPe9p2bDY35OZb7qhAiIzHUnXTQak+2q7mLcwu/uNmBkK06RrMcuVY9u/LqLfWRRJA0gFQBx4mZ0rLa4AoZVkAcBxgxwrRtrdT+by365r92PszCgIZEZmJHJgOXgavseCE9aJDdsRr4xyqOx124bGfQAsDHMCZGvbwrDvbTdsmglSDPMkTxqmcd8kzZTXJSsdfkpuwrnUyCNCOAJGojtFDcHWuJrEqy8CSp4eI199RN7bVwjQBeOo109tZOGvJFvd9Zzq4nUiOsW5ceFYzitEbymcsTO3z5zSAEdZZ19JZ5kiTHIj76i9vbNF63mk5V62XgOBkgdtSaOCN4s8CCD2DXh21RibJdRlJhiuYcJXnx1GlYUna0Sztvwyh12UhwpYZsxEEzyBy8OHCeVR22NhtYQbrM6ENn5leEERymtptuFui2oGXLmIHxTP8AOrlhCsjjLEiOCjTTU1bGe1ZV8Ezz357fj3aJb2dct2nuKrMQcswY9IRpz8e+p3opfOHu7+6SExGW36OgYnQkzpBBHDnU8lgKMsShnjyJMx4a1G7dwz7ndqJQ9mrLGo9gPPurZ0+smuWto7+zGY+n+qvSOcR26f8AnV0peArx7aniAfETVNhpRT2gH3irlexd6OiJxXRjZ9yN5hMM8cM1m2SJ7JXSo25+TzZBM+R2kMQDbzWyPA2yCDrxGtbRSiWvbH6F4HDXjetI+fIbQ3l27dCoWDkKLrNEsoP/ALqc8mt+ov0RV2lBa8mt+ov0RTya36i/RFXaUFrya36i/RFeeS2/UX6Iq9SgUpSgi8RfxO8YKsqCR6OoHwGoJIB6pvGIOoA5QaMFfxhdd4iga5oiAddAZmPRg6zJ0EVL0oMDG3cQAuRRm60x1l0UxqYMkx3cdaxbF/G5lzIoXSeHrgHn8nLdzCNRUzSginxeL1AsLxABz6QVmSO46ezlNFxeJMTaC9ZQSDJjeIvDlKlm46ZYqVpQKUpQKUpQKt4gwjeB/hVyreIHUbwP8KieiJ6NV2EyvhLTmzau3bty4oDAAdVnMlsrEAKscDrA51k2MXgbmVVsWjcYWjkyJoLhHEgEaLmbvCmK0y1j79pEtlVhM+UOp4OZYHUBlJ5GRoKuW9vYhWzILKtJad2Tqc+o62n9pc+me2ufg1eCuOsb/hzsWuwVpWLTz258nRxsnDfIWv3a/dXv5qw/yNr92v3Vz/zv2h69n92f6qs3eme0xw3LeCa/a1W+cwd/Zn5/Td/ZI9PrFq3dsZVRJW5OUBZhkjhx4/bWshh2isDpLtzE4rIb6gG3mCwpUQxBM6mfRFQdcvVXrfJxV6OLrclMmWbU6N1weMe3OWNRGvdwqUt4lLQQhswYaiZMnUtHLXl41zcMe2rhxL6dYiBGhPaT/OtC+GLIxZ5r1+c267UxYdoUnJ2cieZisKtYGKueu3vNVjHXfXNWUrFY2hTkvx23lslXcLiGRgy+GvCDWsLtK9632D7qrXa139U+z7qmYiY2lFbTWd4bVh9oOr5uMmWHI8qn8JjFuDq6MIkEcK52u2X5qp8JFX7W3I+Kw0jqnl9lUZNPFucNrFqdo2s3xbquC6EZgCNffB7tKspiStpLhJJaJBOnWPLsj+Vaha2zbgiWWeP/AJjjV5cfbIAziByJj7DVcaWem6ydVWJ3iOXb13bdi8eLdxVb0SCZ5gzp7ONe4nGhbe8HWXs4E69tas10trOY+P8AOtfx2N2sFISxYIGoG8J1PHRiorKmi4tuceu/JlTNFt4jb03nb53d/wAI020Paq/wFXq5Lb2v0l3a7y1ctDKseTYSzfgwIAzYvVSOccdKvJtTEHTEYzbNs/q7OVFzcwpSy8j2nxPGvZV6PQV6OqV4TXKrON2KdLu1toHXTyi/iLHHQgdS3I7Ty7qkMNsroxdZRvsPfadBdxrXCecBXumR3RHGpS6El9CxUMpYCSARIHbHZVyuW7Y2dsfDYu22FvX8LeawwjZ1kXA9neiWfLaf44AmeQFefnFPnDbX1M/6ag6nSuWfnFPnDbX1M/6an5xT5w219TP+moOp0rln5xT5w219TP8Apqxdq7UdbF02Mftl7wRzaVsGQrXApyhj5MIBMcxQddpWPs9mNm2XnMUUtIg5somRyM1F7TbFi7d3Vu4Q1uxlYNbgEXbm9CrcbS5uyIJXKTlkwDQTlK1XErtJkK/CKWt3ACDYESt3KXMyL4O69AbuSeXCm1hsfaNxLQuFBGUnyfVZsgm1qIuZd9o4CSF0jiG2UrV7j7Tjqq2bdvlncZSclzJvNZ32bdzl+D1OvZb2ve2hZtsVZ7kkqD8CpUC4uU5shVZQtJZSOqo6pOobZStXtNtFog3Ap3fXZbK9U3bXWRT1lfdG6XW4sBtFGkGzeTaee6yi5JKKD/8AznqB8RrZBYCNbM7yDBbnoA26lYWyrVxVbecS7H2Hs1MDums2gUpSgVTc9E+BqqvGEionoS0y5aVhDAEdhE1h3Nj2TwBHgT/PStt/Mlv1n94+6n5kt+s/vH3V5KvhOsr0/wC3KnR2nrEOeY3ZTo3VBde0DXwIFYjWHHFGHipH8q6d+ZLfrP7x91PzJb9Z/ePurZrotZEc6x/VRbwu0zycsmrN3CW24qPHgfeK6hiui2HuelmntBAPvA1rC8xsP8pe96f0VdXQ556x7qbeGZo6c3Mn2SsgqYjWDqKzygiIHurfvMbD/KXven9FPMbD/KXven9FZ+Rzdvdj9t1Hb3c5u7PtN8WPDSsX8zLPpGPCuoeY2H+Uve9P6K98x8P8pe96f0VHkc3b3Ptuft7uaNsq12Ee376s/mZZ9Ix4CffXUfMbD/KXven9FeeY2H+Uve9P6KnyObsfbdR293Lrmxh8Vj7R91U4fY+vXII7BNdU8xsP8pe96f0U8xsP8pe96f0U8jm7H23P293OhgrURkX3a++rNzZVo8iPA/fXS/MbD/KXven9FPMbD/KXven9FR5HN29z7bn7e7lR2MwOjj3a/ZV23s+4ON0x2Anh766h5jYf5S970/orw9BsP8pe96f0U8jm7e59tz9vdsWB/srf7C/9oq/VFq2FUKOAAHuEVXXcjo9HHKHhFYGK2Fg7n9phrDyI69pG07NRwqQpUpRWzOjeBw9w3MPhrNl2XKWtW1QlZBjqgaSAfYKlaUoFKUoFKUoFKUoMPaRuwm6n0utETkyNMZtJmInSYnSapuDEbggEbzd6ERO9y8QCMvpdulZ1KCEvDHFjlIA60DqadfT/APOI/X49Wsh2xYCZRbOiZs3EnXNqpgaRwB4mpOlBELcx3NLWs/4equUaNr1s0+zxEhgy+Tr8Zb6OY5Z78sVfpQKUpQKUpQKUpQKUpQKUpQKUpQKUpQKUpQKUpQKUpQKUpQKUpQKUpQKUpQKUpQKUpQKUpQKUpQKUpQKUpQKUpQKUpQKUpQf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081088"/>
            <a:ext cx="4714875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4" name="AutoShape 8" descr="data:image/jpeg;base64,/9j/4AAQSkZJRgABAQAAAQABAAD/2wCEAAkGBxATEBQUExQVFRUVGBYWFxcVFxoaFxYUFxQXGBoYFxsYICggGBolGxcXIjEiJSorLi4uFx8zODMsNygtLiwBCgoKDg0OGxAQGjQlHyYsNSwsMDAuLSw0LC4tLSwsLDQ2LzQ0LC8wLCwsLCwsLCwsLCwsLCwsLCwsLCwsLCw0LP/AABEIAJsBRQMBIgACEQEDEQH/xAAbAAEAAQUBAAAAAAAAAAAAAAAABQIDBAYHAf/EAEwQAAIBAgMEBQYJCQYGAwEAAAECEQADBBIhBRMxQQYiUWFxFBYyUoGRI0JTVZKUodHTBxUXYnKTscHSM1SCldTwNEOisuHxY4OjJP/EABoBAQACAwEAAAAAAAAAAAAAAAABAwIEBQb/xAAvEQEAAgECBAUDAwQDAAAAAAAAAQIDBBESITFRBRRhofATFUEiMnGR0eHxgbHB/9oADAMBAAIRAxEAPwDuNKUoFKUoFKUoFKUoFKUoFKUoFKUoFKUoFKUoFKUoFKUoFKUoFKUoFKUoFKUoFKUoFKUoFKUoFKUoFKUoFKUoFKUoPKUpRBSlKBSlKBSlKBSlKBSsbF4xberTHFiOCrwLN2KPv7DVV64Scq8TrPqr2n+Xb7DQU3iXJQEgfGIMH9kEcD38h3mRXhHJXX0l6reI5+3Q+BFXLVsKIH++89pqy3VuA8nEf41Ej3rP0RRLIpSoPpF0UwuNM3jenLk+Dv3UGWZ1VWCk68SD9gohNM4HEgeJrBxG3sHbjPibCTwzXUWY4xJ14itFxf5E9lu4cXMUpAEDeI6yCTJF1Gnjw4d1XrH5KbVud1iMs+lnweCeY4RNnTiaJbHe6d7IUa47C8Y6t1G/7SaxP0kbKJypfa4eQtWL1zN25SiENz4HkasYboztS0ZTHYU6ZYOz1WB427o7BpwrINrb6+jc2bcA0hrd+0WHaSHcKeein+dB63Tywf7PDY+72ZMHegn1QXVQD4wNeNYuI/KLatG2cRg8ZhbT3Ba3uIS2iK7KzCYuExCtqByrLGM26o62FwNwjU7vFXVnuGezofHSsLaOO27e3dq3hLeELXBvL+9tYlbdoAz1G3ZLTl4A6TQZ/wCkTY/9+sfSp+kTY/8AfrH0qxvN/bPzpa/y9Pxaeb+2fnS1/l6fi0GT+kTY/wDfrH0qfpE2P/frH0qxvN/bPzpa/wAvT8Wnm/tn50tf5en4tBk/pE2P/frH0qD8oex/79Y+nWN5v7Z+dLX+Xp+LWPtLoltW/ZuWbm1LRS6jW2AwCA5XUqYIu6aGg27842t4tsElmUOMqMy5WzQWdQVUHK0SRMVeTE2yJDqQeYYRxjj46VE3OjltipZpIsDDk5VnLldSUYgtbJzmYPIVQOjltQp3rgKVd5yw+7urdGYkEgAprBGhPdATL4lB8YcQNNTLFQNB+0vvmqUxloxFxDJKiGBlgJIHfHKoKz0Xw9r/AJjAnIRnK8bVxLk8AW6tmyh/UsrwMk4uxujiKLW9uqzW2XKFfMGAFpkzyBmabQIgDSOJGag2hsVbGhdRrl9IekY08dRp3ijYq2Jl1GUgNLDQngD2HUe+oq/0btPvZZouC9pCwm+EMU00biZ5kknUmcbEdE8OQxNxxnuF5JHFzdGTvUnEOAO8cdZDYd8vrDnzHLj7q9RweBB8D3A/wIPtqFvdGkbMN5cAJYqBlGTPdF1spyzqwI15Eis/ZOzUw9vdoSRJMtExwVdANFQKg5wgmTrQZtKUoFKUoFKUoKZpNU0qUKppNU0oKppNU0oKppNU0oKpqi9dCifsHEk8AO+a83gnLOsTHOAYn7ahn6Q4QX2V7oU2zlAIMZo6xmIkSV7obtoJe1Y6pzwS/pcxHq+AGnvPOvMBg1tIEWSAAJYyxgQJJ46QPZUbieluBQTvQ3cisx+waVZ6QdKreGygKbjsuYAHKAp4FjBInWNORqEthq1ibZZSBx0I7mBkeyQK1rZnSnymzeVQtvEBX3SZpzHISpBIEnNxFZPRDb3lFvI+l62IcHQsOGeP4jkfEUE5YuhlVhzAPvFVzUTsjFDe4iyeNq5I/YugXB7izD2CpJLqksAQSpho5GAYPfBB9tShcmvZqilBcpSlQkpSlApVIcEkAiRxE6ie2qqBSlKBSlKBVrFWc6MsxIiez76u0oMHEbLR1yksBLHQjiwidRpx4CB3GrFrYVpWDZnkEHUj5QXDy5uA32CBpVnDdJbTPcUgjduU6vwjFhcuJGRAWDHds0R6OvIxdw/SLDu0AuJdLak23h2eyt4FTHDI0kmIgzFBW2xLRbNmec5cw0AkmYMDUDl2VRY2DbQAKzaBAJIIAXKNAAADCxI4T7KWOkWGeMrPqQutm6IzZILSnVU7xesYGp10MUHpLh4tlSxDw2Y27iqttg5DsWWFBCNExPLlQTNKjNm7bs4hhuWzqQxzaiCpUFSCJ+ODUnQKUpQKUpQKUoaC3NJqilZ7MFc14zAAk6AanuFU1ZjO0fFUgnvbiF8BoT7O8VCYX7dwEAjUEAjvBq0Mba+UT6QryxozL2HMP2W1/jmHsrXG2zfRlKAtbtLbVkXLqWResxYDIoa4vWz/APLbqniIS2Tyy166fSFPLbXrp9IVEfn6/wBSbKqXgLmY6tNsRKqRxuRx+K5nq6+Xukd0IGGHYzkjWPTXMJzwBwYcfU9YQ3Nmv7T2nivKrt20pylDZQ6aLI6wHbMkeIrU7iMD1gQe/wD810XGdIL4GloghlzrIlVBhoJULuyywXJ4OSOGmAt1rt28biZSWQ5CQwANlI7tRB9vOtLV6m2mx/UmN+f8Ksl5x14urS8MqF1DmEkZ+ZyzrEc4kDxq5tHGNeuvcbi5mOwcAo8AAPZW0X9iWG+LlP6pj7OH2VgXujY+I58GE/aPurVx+M6e37t4+ejCuqpPXkx+iGC3uMtA8E+FP/1kEf8AWUrOwyltrN5M4HwjNJ9Fho11dJkEhh7jyFR67MxdklrZglSpKHXK0SNdeQ4dgq/0VxKYbEg3lyCCM7BuqMraAAczl17u+uhj1GLJ+y0SurkrbpLbH2NixjLmIttaXeLlyksR6CqD6OsFQfsqvo5sfFYc3c7W7m8IY9Zgc2sn0TMyPdUMm2LQZmF9LZdszNE3NX9Avu+vbUMxUESMignWBRY29eJTPjLWpBcLbbQjLop16p6w58pXjVzNN9ILu2B/wdnBsIGt67cnNm16qoARlj4w/lWpbQ2p0sTOThsGLaiS1qGIGWSVW5eWSOwxw51sK7UvQvwwB6uaVc8DaB+JrIW63+LL3iT2htawcPcRXZmNtlEo8k5YEnLE0GjHH7fIButjrekxhsHgnXJ29a87Z+Og7Bp21Lj7jD4bE7fQjhGDRZHMnd2GB9v866jhvQX9kfwq5QcmOM2Gv9ttHaccvKL2NQE/qyqyfvrLt4bopcPWxFm5zO/xt1gT2kXbmXNr2Txrp1WL+CtP6dtG1nrKDr26jjqaDlWNw+ybWKH5ubHBmsJnGyFtXLe73j5WuEq3XJkceCiq/Kbnr9Jf3Fr8Oum4LZOGsuz2rNq27xna3bVWeOGYqAW9tZlBybym56/SX9xa/Dp5Tc9fpL+4tfh11mlBybym56/SX9xa/Dp5Tc9fpL+4tfh11mlBoPQTE4s426rHaJw24Qg7Qtqrb/eMGCFVAy5Munj3Vu2KxiW/SJ9Fn0BPVWMx07Mw99ZFWMRhEcgsJjQeBKty71U+wUETfOBJgghsxXq51cXGuO2hSGVi+8g6cWjQmbhwGCKysZQLdzKrsBFtRu2yAxoAnEfFSfREZ7bPskyUBMzPOeRnjI5Hlyir+7GXLECIAGkAcIjhQavszBbPsW0Ge46ocyly0gTbgFVAlc+QhWHpNI1qROGwHwc5BltqFVmI+CUMqhkJgxLgZhpLDmakDs6z8mvCOHxfVH6vdwnWvXwFkiCikQFggHqgyB4TQYmEu4RD1bglZSXuMza5XIlySeK+HCpGzdDKGHAif/ffVhdn2QQcgkc+egA17fRX3Cr9m0FUKOAEf776CulKUClKUCvDXteGgx5pNU1GdI9qeT2GYemeqn7R5+wSfZVipk39orl6hDMz7pR/8kwZ7lgk9ymruFx9gO1lWBNoKXPIFiR1jwzEyY765Tg9o3LZlSZAfISfQZ4DOB6xUET3zWPvmylcxyk5is6Fu1h8Y+NYTO6yI2dixmBW4RJMQQQODA8M3MwdRWBYwMqPhLqwIKrcMAr1SBPeDWhbH6TYnD6Bs6epckgfsmZXw4d1bLhOlanDvcKhbhdglsGdcqmZgaSZ9tYzaKxNp6MclorWbSbVxmEs3evdvNcQEZgZZARJGY6iRyFReE27vcRctpfu5VAK9c69v2EfbWu7RweIFy4HGZrwBWCNWPVM9hkio67hr2DvLmgsyP6Mn0lK8ecH+FcDUa6+WNqW27bOHbXZrTP4iJb+mPJfIMRdk5vjn4oUn7HFRuy9tW3e5LEk5CSxkk7tiZPcqfwrSMPjrqXVbNBB5/rAKZ9gHuqy9hlzRPVLAsPRI9HT3n3itO8XvWa3vMwrtq8todPbHKGug/8AKVXbwIY/wWsoGueXNoM1y6QZN+0Ey8IYZV1nwf31sPQ7a28t7tvTQce1ZEH3mtHLp5rXeGVcm87T8+Q2OvGUEQeFQ+I22gu2ADpdLr7QyqPtNV7V2wqWrpU6ooPtZ2QD3qaqjFfePnoz46ruK2JYf4uU9q6fZwqIxfR24PQIYdh0P3VsaX1JgHkG/wALTB+w1U9wCJPEwO81tYPENThnaLb+k82xTPevSU/sq/vLNtmEMVGYdjgdYe+si7cRRLFVA7SBA9tRmx3BDofH2ER/L7a13E/kn2K/HDsDAEi9e0jszOa9hpM318NcneG/jtxV3bXiekuAtaXMXhkIEw162DHbBNR1/wDKFshOONsExMI2cnuASSx7hrUNhvyT4K0QbF7E2Y1AVrTANHH4W2xPvqSXorjrYiztO6oGoFzD4Zxm7TlRSR7R41avVJ+UPZ7CbXlN3s3eExJk9gm2NaeexJi3s7aTzz8nFsT2HfOpHLWI1416mzNtoNMfhbpGvwmDZZPYd3e0HeK8zdIFPo7NujiYbEWie4AhwPGfZQY2J/KCti7bXGYTE4W3cD5blwLc6yZZXJhy7D0hqe/sq7+k7ZHy9z6tifwqt37e3cRetoTbwNpQ5uXbDpfLscuRQt60MoHWntnurK83NpfO1/6vhfw6Cz+k7ZHy9z6tifwqfpO2R8vc+rYn8Kr3m5tL52v/AFfC/h083NpfO1/6vhfw6Cz+k7ZHy9z6tifwqfpO2R8vc+rYn8Kr3m5tL52v/V8L+HTzc2l87X/q+F/DoJ/ZO07OJspesOLlq4JVhMGCQdDqCCCCDqCDWXUT0V2GuCwlvDK7XAhuHOwALG5de4ZA04uayNpXLwgW1JlW4ZfTzIFnNoFguTzhdJMAhAXTtBL19ras4JMBiwVRvrYBWWYMd2bhGRVjL1g5IqnaW2MbZRTdKIXdEEWyQB5OjOQJJY70uAoGaFgAnUyjXMdm9Dq5hwyTlM5yJPEaZZ78w4VIG5e3ZJQFskwjCS8CQucZRrMEnsoIZ8btKXAsr1QcrGBmyHIeBMZpDrodEIOpqxtG7tA2HyqQ72yJQEnPku5coZlykndy2kTy4rI3LmOHBQTB16gBPV0AmQIzRqZMTAmr738WAItK3UBMsAS5JBXjAgQZ1HGKCjZF/FtdvC8iqisRbiSSodgpmI1QKSJMEnhwqWqKTEY3NBtJE8c3BcqaxPWOYvppoI14nOwTMbalpzECZEHxI5Hu5UF+lKUClKUCvDXteHhQYc1qe3sIMTcBZyEQEKBHbq0nt09gFXulvSVcOBbXrOwJIn0V4e8kgD21qtnpScz9XhmIHcqKqKPF5Ptrk+K6rLG1MM7T+f7OXn1cUtwxPNMLsCx2MfFvuivW2LhhxWPFj99QPnSVa6B1jLBDyOUKq/8AUGb2mp7Ze3bZxGEX5TO5Y6ZbaW7hDHxyk1xqTq75K1nJPOduqnHqJvaI4pUjZmD/AFfpn76hsY1reHdgKo0kHj361vmC6RsZ3lppDWwVUDNbFzLGcFut6Y9GSYbqiNbh6U2tPgr0sCQAoZiQ+QqFUklgfSAHV+NFdmvht4/dlmf5/wBtvLopyRtN5ajtNCWtneqYKrMjqkkdbSrG08Cr4hHNyYgTmWFGsiB2zx766Ds3a4vMALdxermlwojRZUiSQwLEajijdlZe0P7K5+w3/aarjwfbb9fT0R5Cu8zu5Zf6Iq95i1w5WEgQM06DXuGlQF6yLKgFg6uSBppqILDUzBAPsrZ9l/DNFxyYWAJ114+NZ7KC9u1lHwcHMRoQoGi9+o8K4v1LY7cNubR4KzPFXlO/Xr6e7QDaa38Ix6wYQv7S5p7uNZ/R69ubq3ZBVrdye4jWIHeF99bXtnZK31zqPhIBUE6E8pisHHdHMy22X0x6az1SGU5gO+eFTGelo5q7Y5rG0R/HXl6/4aZavEAGTmVww7uJJ94Wvb9651wxiTqp4zLMNOwFj762bbnRdRaD2JJUdZNSSO1RxkHl91YL7HK4cXrjiL0TpquYhl15+j2c6urlrMbwp+jPFwz/AF/DLtbVytcIkL5IqqTzZUBAnxcisVekLslkHVkvK5j1FCgD2yajtmq2fUHKvHhpz9vo1i7psu8/W+0yZ8NKn6dWMzaY3h0LZfSlFuksCAHFv/C+QSY7Gn31vasCAQZB1HhXC1GdbgU6tDEHthmIHtEVsWzPyhY5bAS3su/fNm3aUlXBM+jJVFY65fs1rs+F5IrE4vxHR09DlvaOG3/Dr68K9rlX6RtpEdfCJhOH/EWcc8H1Tu7AkkSZBjSqrPTe5ckNtfZtlhxXya6CDzU766vA9wOmoFdN13U6Vz/BM17TzhS5qBFhcGvpcuDGeypJOhi3ILbR2jdA00xWRSPVIsKoP8daDbqVzXbOzbOz8Wty1tVcIz2SjJjGfEbwbwHeDeXhlIy5RA7e01b86X+ftnfVh+PQdOpXMfOl/n7Z31Yfj086X+ftnfVh+PQdOpXMfOl/n7Z31Yfj1i7V6ZXrVi7cTbWz7rojsttcOA1xlUkIDvjBJEcDxoOsUrH2feL2bbniyKxjhJUExUHi3xqYhmRbly21xiFGXq5MGSAJIlHuacRDKPWkBslK1eztHaDboNaAzFw5CuOrmYKyyAVMZCQwXjpOoXHxFzHlkA3gCKkwjcr2EOZmz/CkoL8qADGYc+sG4UrWztDaHK0GOViq7sgPC3SrFi8WySLQyHUZjrxK1DFY9oyhYzAZnssCyG5aUtlLgplDXTB45AdBoQ2KladZ6Q4trzWYQOlu2XQWmLSww5d1AfUKLl05eJhAMxms/wAsx+WSoAlV0tMWAIc7zKHkyRbGX4ucyTFBsVK1bZd7HkIl1coTcSevvDBTMXYjK0jMSASRwNbTQKUpQKpcwCe6qqpueifA1EztCJcR2lhcQ5uOysWLnMwBOYElurxhRMCOyrFzZN1bbtlKqCneSCvdz14dp5V0K/fVFLMYA/3pWvY3auY6IgEgy3GRzMED2Ga8bTPkyc9nncnBX9yLt9GGcqVYLbKK2aNc8EZAJk957T21Umx8Rbe2+ilFJLeqmTdwTwmCeqJ9I1l+cTD41snlAk+wA/yry5tC46ZWOnGIAPtqyv1ondh9XHWeKu+7xMbeCgZ9FBUdVYCt6QAjQHmBxrP2aXcOXbqQqkZV1yxlBEagcuyoqrtnEsoIBgNE/wDjsNbOTUZ5r+m07mLWZOPe9p2bDY35OZb7qhAiIzHUnXTQak+2q7mLcwu/uNmBkK06RrMcuVY9u/LqLfWRRJA0gFQBx4mZ0rLa4AoZVkAcBxgxwrRtrdT+by365r92PszCgIZEZmJHJgOXgavseCE9aJDdsRr4xyqOx124bGfQAsDHMCZGvbwrDvbTdsmglSDPMkTxqmcd8kzZTXJSsdfkpuwrnUyCNCOAJGojtFDcHWuJrEqy8CSp4eI199RN7bVwjQBeOo109tZOGvJFvd9Zzq4nUiOsW5ceFYzitEbymcsTO3z5zSAEdZZ19JZ5kiTHIj76i9vbNF63mk5V62XgOBkgdtSaOCN4s8CCD2DXh21RibJdRlJhiuYcJXnx1GlYUna0Sztvwyh12UhwpYZsxEEzyBy8OHCeVR22NhtYQbrM6ENn5leEERymtptuFui2oGXLmIHxTP8AOrlhCsjjLEiOCjTTU1bGe1ZV8Ezz357fj3aJb2dct2nuKrMQcswY9IRpz8e+p3opfOHu7+6SExGW36OgYnQkzpBBHDnU8lgKMsShnjyJMx4a1G7dwz7ndqJQ9mrLGo9gPPurZ0+smuWto7+zGY+n+qvSOcR26f8AnV0peArx7aniAfETVNhpRT2gH3irlexd6OiJxXRjZ9yN5hMM8cM1m2SJ7JXSo25+TzZBM+R2kMQDbzWyPA2yCDrxGtbRSiWvbH6F4HDXjetI+fIbQ3l27dCoWDkKLrNEsoP/ALqc8mt+ov0RV2lBa8mt+ov0RTya36i/RFXaUFrya36i/RFeeS2/UX6Iq9SgUpSgi8RfxO8YKsqCR6OoHwGoJIB6pvGIOoA5QaMFfxhdd4iga5oiAddAZmPRg6zJ0EVL0oMDG3cQAuRRm60x1l0UxqYMkx3cdaxbF/G5lzIoXSeHrgHn8nLdzCNRUzSginxeL1AsLxABz6QVmSO46ezlNFxeJMTaC9ZQSDJjeIvDlKlm46ZYqVpQKUpQKUpQKt4gwjeB/hVyreIHUbwP8KieiJ6NV2EyvhLTmzau3bty4oDAAdVnMlsrEAKscDrA51k2MXgbmVVsWjcYWjkyJoLhHEgEaLmbvCmK0y1j79pEtlVhM+UOp4OZYHUBlJ5GRoKuW9vYhWzILKtJad2Tqc+o62n9pc+me2ufg1eCuOsb/hzsWuwVpWLTz258nRxsnDfIWv3a/dXv5qw/yNr92v3Vz/zv2h69n92f6qs3eme0xw3LeCa/a1W+cwd/Zn5/Td/ZI9PrFq3dsZVRJW5OUBZhkjhx4/bWshh2isDpLtzE4rIb6gG3mCwpUQxBM6mfRFQdcvVXrfJxV6OLrclMmWbU6N1weMe3OWNRGvdwqUt4lLQQhswYaiZMnUtHLXl41zcMe2rhxL6dYiBGhPaT/OtC+GLIxZ5r1+c267UxYdoUnJ2cieZisKtYGKueu3vNVjHXfXNWUrFY2hTkvx23lslXcLiGRgy+GvCDWsLtK9632D7qrXa139U+z7qmYiY2lFbTWd4bVh9oOr5uMmWHI8qn8JjFuDq6MIkEcK52u2X5qp8JFX7W3I+Kw0jqnl9lUZNPFucNrFqdo2s3xbquC6EZgCNffB7tKspiStpLhJJaJBOnWPLsj+Vaha2zbgiWWeP/AJjjV5cfbIAziByJj7DVcaWem6ydVWJ3iOXb13bdi8eLdxVb0SCZ5gzp7ONe4nGhbe8HWXs4E69tas10trOY+P8AOtfx2N2sFISxYIGoG8J1PHRiorKmi4tuceu/JlTNFt4jb03nb53d/wAI020Paq/wFXq5Lb2v0l3a7y1ctDKseTYSzfgwIAzYvVSOccdKvJtTEHTEYzbNs/q7OVFzcwpSy8j2nxPGvZV6PQV6OqV4TXKrON2KdLu1toHXTyi/iLHHQgdS3I7Ty7qkMNsroxdZRvsPfadBdxrXCecBXumR3RHGpS6El9CxUMpYCSARIHbHZVyuW7Y2dsfDYu22FvX8LeawwjZ1kXA9neiWfLaf44AmeQFefnFPnDbX1M/6ag6nSuWfnFPnDbX1M/6an5xT5w219TP+moOp0rln5xT5w219TP8Apqxdq7UdbF02Mftl7wRzaVsGQrXApyhj5MIBMcxQddpWPs9mNm2XnMUUtIg5somRyM1F7TbFi7d3Vu4Q1uxlYNbgEXbm9CrcbS5uyIJXKTlkwDQTlK1XErtJkK/CKWt3ACDYESt3KXMyL4O69AbuSeXCm1hsfaNxLQuFBGUnyfVZsgm1qIuZd9o4CSF0jiG2UrV7j7Tjqq2bdvlncZSclzJvNZ32bdzl+D1OvZb2ve2hZtsVZ7kkqD8CpUC4uU5shVZQtJZSOqo6pOobZStXtNtFog3Ap3fXZbK9U3bXWRT1lfdG6XW4sBtFGkGzeTaee6yi5JKKD/8AznqB8RrZBYCNbM7yDBbnoA26lYWyrVxVbecS7H2Hs1MDums2gUpSgVTc9E+BqqvGEionoS0y5aVhDAEdhE1h3Nj2TwBHgT/PStt/Mlv1n94+6n5kt+s/vH3V5KvhOsr0/wC3KnR2nrEOeY3ZTo3VBde0DXwIFYjWHHFGHipH8q6d+ZLfrP7x91PzJb9Z/ePurZrotZEc6x/VRbwu0zycsmrN3CW24qPHgfeK6hiui2HuelmntBAPvA1rC8xsP8pe96f0VdXQ556x7qbeGZo6c3Mn2SsgqYjWDqKzygiIHurfvMbD/KXven9FPMbD/KXven9FZ+Rzdvdj9t1Hb3c5u7PtN8WPDSsX8zLPpGPCuoeY2H+Uve9P6K98x8P8pe96f0VHkc3b3Ptuft7uaNsq12Ee376s/mZZ9Ix4CffXUfMbD/KXven9FeeY2H+Uve9P6KnyObsfbdR293Lrmxh8Vj7R91U4fY+vXII7BNdU8xsP8pe96f0U8xsP8pe96f0U8jm7H23P293OhgrURkX3a++rNzZVo8iPA/fXS/MbD/KXven9FPMbD/KXven9FR5HN29z7bn7e7lR2MwOjj3a/ZV23s+4ON0x2Anh766h5jYf5S970/orw9BsP8pe96f0U8jm7e59tz9vdsWB/srf7C/9oq/VFq2FUKOAAHuEVXXcjo9HHKHhFYGK2Fg7n9phrDyI69pG07NRwqQpUpRWzOjeBw9w3MPhrNl2XKWtW1QlZBjqgaSAfYKlaUoFKUoFKUoFKUoMPaRuwm6n0utETkyNMZtJmInSYnSapuDEbggEbzd6ERO9y8QCMvpdulZ1KCEvDHFjlIA60DqadfT/APOI/X49Wsh2xYCZRbOiZs3EnXNqpgaRwB4mpOlBELcx3NLWs/4equUaNr1s0+zxEhgy+Tr8Zb6OY5Z78sVfpQKUpQKUpQKUpQKUpQKUpQKUpQKUpQKUpQKUpQKUpQKUpQKUpQKUpQKUpQKUpQKUpQKUpQKUpQKUpQKUpQKUpQKUpQKUpQf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2400" y="-928688"/>
            <a:ext cx="4714875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10" descr="data:image/jpeg;base64,/9j/4AAQSkZJRgABAQAAAQABAAD/2wCEAAkGBxATEBQUExQVFRUVGBYWFxcVFxoaFxYUFxQXGBoYFxsYICggGBolGxcXIjEiJSorLi4uFx8zODMsNygtLiwBCgoKDg0OGxAQGjQlHyYsNSwsMDAuLSw0LC4tLSwsLDQ2LzQ0LC8wLCwsLCwsLCwsLCwsLCwsLCwsLCwsLCw0LP/AABEIAJsBRQMBIgACEQEDEQH/xAAbAAEAAQUBAAAAAAAAAAAAAAAABQIDBAYHAf/EAEwQAAIBAgMEBQYJCQYGAwEAAAECEQADBBIhBRMxQQYiUWFxFBYyUoGRI0JTVZKUodHTBxUXYnKTscHSM1SCldTwNEOisuHxY4OjJP/EABoBAQACAwEAAAAAAAAAAAAAAAABAwIEBQb/xAAvEQEAAgECBAUDAwQDAAAAAAAAAQIDBBESITFRBRRhofATFUEiMnGR0eHxgbHB/9oADAMBAAIRAxEAPwDuNKUoFKUoFKUoFKUoFKUoFKUoFKUoFKUoFKUoFKUoFKUoFKUoFKUoFKUoFKUoFKUoFKUoFKUoFKUoFKUoFKUoFKUoPKUpRBSlKBSlKBSlKBSlKBSsbF4xberTHFiOCrwLN2KPv7DVV64Scq8TrPqr2n+Xb7DQU3iXJQEgfGIMH9kEcD38h3mRXhHJXX0l6reI5+3Q+BFXLVsKIH++89pqy3VuA8nEf41Ej3rP0RRLIpSoPpF0UwuNM3jenLk+Dv3UGWZ1VWCk68SD9gohNM4HEgeJrBxG3sHbjPibCTwzXUWY4xJ14itFxf5E9lu4cXMUpAEDeI6yCTJF1Gnjw4d1XrH5KbVud1iMs+lnweCeY4RNnTiaJbHe6d7IUa47C8Y6t1G/7SaxP0kbKJypfa4eQtWL1zN25SiENz4HkasYboztS0ZTHYU6ZYOz1WB427o7BpwrINrb6+jc2bcA0hrd+0WHaSHcKeein+dB63Tywf7PDY+72ZMHegn1QXVQD4wNeNYuI/KLatG2cRg8ZhbT3Ba3uIS2iK7KzCYuExCtqByrLGM26o62FwNwjU7vFXVnuGezofHSsLaOO27e3dq3hLeELXBvL+9tYlbdoAz1G3ZLTl4A6TQZ/wCkTY/9+sfSp+kTY/8AfrH0qxvN/bPzpa/y9Pxaeb+2fnS1/l6fi0GT+kTY/wDfrH0qfpE2P/frH0qxvN/bPzpa/wAvT8Wnm/tn50tf5en4tBk/pE2P/frH0qD8oex/79Y+nWN5v7Z+dLX+Xp+LWPtLoltW/ZuWbm1LRS6jW2AwCA5XUqYIu6aGg27842t4tsElmUOMqMy5WzQWdQVUHK0SRMVeTE2yJDqQeYYRxjj46VE3OjltipZpIsDDk5VnLldSUYgtbJzmYPIVQOjltQp3rgKVd5yw+7urdGYkEgAprBGhPdATL4lB8YcQNNTLFQNB+0vvmqUxloxFxDJKiGBlgJIHfHKoKz0Xw9r/AJjAnIRnK8bVxLk8AW6tmyh/UsrwMk4uxujiKLW9uqzW2XKFfMGAFpkzyBmabQIgDSOJGag2hsVbGhdRrl9IekY08dRp3ijYq2Jl1GUgNLDQngD2HUe+oq/0btPvZZouC9pCwm+EMU00biZ5kknUmcbEdE8OQxNxxnuF5JHFzdGTvUnEOAO8cdZDYd8vrDnzHLj7q9RweBB8D3A/wIPtqFvdGkbMN5cAJYqBlGTPdF1spyzqwI15Eis/ZOzUw9vdoSRJMtExwVdANFQKg5wgmTrQZtKUoFKUoFKUoKZpNU0qUKppNU0oKppNU0oKppNU0oKpqi9dCifsHEk8AO+a83gnLOsTHOAYn7ahn6Q4QX2V7oU2zlAIMZo6xmIkSV7obtoJe1Y6pzwS/pcxHq+AGnvPOvMBg1tIEWSAAJYyxgQJJ46QPZUbieluBQTvQ3cisx+waVZ6QdKreGygKbjsuYAHKAp4FjBInWNORqEthq1ibZZSBx0I7mBkeyQK1rZnSnymzeVQtvEBX3SZpzHISpBIEnNxFZPRDb3lFvI+l62IcHQsOGeP4jkfEUE5YuhlVhzAPvFVzUTsjFDe4iyeNq5I/YugXB7izD2CpJLqksAQSpho5GAYPfBB9tShcmvZqilBcpSlQkpSlApVIcEkAiRxE6ie2qqBSlKBSlKBVrFWc6MsxIiez76u0oMHEbLR1yksBLHQjiwidRpx4CB3GrFrYVpWDZnkEHUj5QXDy5uA32CBpVnDdJbTPcUgjduU6vwjFhcuJGRAWDHds0R6OvIxdw/SLDu0AuJdLak23h2eyt4FTHDI0kmIgzFBW2xLRbNmec5cw0AkmYMDUDl2VRY2DbQAKzaBAJIIAXKNAAADCxI4T7KWOkWGeMrPqQutm6IzZILSnVU7xesYGp10MUHpLh4tlSxDw2Y27iqttg5DsWWFBCNExPLlQTNKjNm7bs4hhuWzqQxzaiCpUFSCJ+ODUnQKUpQKUpQKUoaC3NJqilZ7MFc14zAAk6AanuFU1ZjO0fFUgnvbiF8BoT7O8VCYX7dwEAjUEAjvBq0Mba+UT6QryxozL2HMP2W1/jmHsrXG2zfRlKAtbtLbVkXLqWResxYDIoa4vWz/APLbqniIS2Tyy166fSFPLbXrp9IVEfn6/wBSbKqXgLmY6tNsRKqRxuRx+K5nq6+Xukd0IGGHYzkjWPTXMJzwBwYcfU9YQ3Nmv7T2nivKrt20pylDZQ6aLI6wHbMkeIrU7iMD1gQe/wD810XGdIL4GloghlzrIlVBhoJULuyywXJ4OSOGmAt1rt28biZSWQ5CQwANlI7tRB9vOtLV6m2mx/UmN+f8Ksl5x14urS8MqF1DmEkZ+ZyzrEc4kDxq5tHGNeuvcbi5mOwcAo8AAPZW0X9iWG+LlP6pj7OH2VgXujY+I58GE/aPurVx+M6e37t4+ejCuqpPXkx+iGC3uMtA8E+FP/1kEf8AWUrOwyltrN5M4HwjNJ9Fho11dJkEhh7jyFR67MxdklrZglSpKHXK0SNdeQ4dgq/0VxKYbEg3lyCCM7BuqMraAAczl17u+uhj1GLJ+y0SurkrbpLbH2NixjLmIttaXeLlyksR6CqD6OsFQfsqvo5sfFYc3c7W7m8IY9Zgc2sn0TMyPdUMm2LQZmF9LZdszNE3NX9Avu+vbUMxUESMignWBRY29eJTPjLWpBcLbbQjLop16p6w58pXjVzNN9ILu2B/wdnBsIGt67cnNm16qoARlj4w/lWpbQ2p0sTOThsGLaiS1qGIGWSVW5eWSOwxw51sK7UvQvwwB6uaVc8DaB+JrIW63+LL3iT2htawcPcRXZmNtlEo8k5YEnLE0GjHH7fIButjrekxhsHgnXJ29a87Z+Og7Bp21Lj7jD4bE7fQjhGDRZHMnd2GB9v866jhvQX9kfwq5QcmOM2Gv9ttHaccvKL2NQE/qyqyfvrLt4bopcPWxFm5zO/xt1gT2kXbmXNr2Txrp1WL+CtP6dtG1nrKDr26jjqaDlWNw+ybWKH5ubHBmsJnGyFtXLe73j5WuEq3XJkceCiq/Kbnr9Jf3Fr8Oum4LZOGsuz2rNq27xna3bVWeOGYqAW9tZlBybym56/SX9xa/Dp5Tc9fpL+4tfh11mlBybym56/SX9xa/Dp5Tc9fpL+4tfh11mlBoPQTE4s426rHaJw24Qg7Qtqrb/eMGCFVAy5Munj3Vu2KxiW/SJ9Fn0BPVWMx07Mw99ZFWMRhEcgsJjQeBKty71U+wUETfOBJgghsxXq51cXGuO2hSGVi+8g6cWjQmbhwGCKysZQLdzKrsBFtRu2yAxoAnEfFSfREZ7bPskyUBMzPOeRnjI5Hlyir+7GXLECIAGkAcIjhQavszBbPsW0Ge46ocyly0gTbgFVAlc+QhWHpNI1qROGwHwc5BltqFVmI+CUMqhkJgxLgZhpLDmakDs6z8mvCOHxfVH6vdwnWvXwFkiCikQFggHqgyB4TQYmEu4RD1bglZSXuMza5XIlySeK+HCpGzdDKGHAif/ffVhdn2QQcgkc+egA17fRX3Cr9m0FUKOAEf776CulKUClKUCvDXteGgx5pNU1GdI9qeT2GYemeqn7R5+wSfZVipk39orl6hDMz7pR/8kwZ7lgk9ymruFx9gO1lWBNoKXPIFiR1jwzEyY765Tg9o3LZlSZAfISfQZ4DOB6xUET3zWPvmylcxyk5is6Fu1h8Y+NYTO6yI2dixmBW4RJMQQQODA8M3MwdRWBYwMqPhLqwIKrcMAr1SBPeDWhbH6TYnD6Bs6epckgfsmZXw4d1bLhOlanDvcKhbhdglsGdcqmZgaSZ9tYzaKxNp6MclorWbSbVxmEs3evdvNcQEZgZZARJGY6iRyFReE27vcRctpfu5VAK9c69v2EfbWu7RweIFy4HGZrwBWCNWPVM9hkio67hr2DvLmgsyP6Mn0lK8ecH+FcDUa6+WNqW27bOHbXZrTP4iJb+mPJfIMRdk5vjn4oUn7HFRuy9tW3e5LEk5CSxkk7tiZPcqfwrSMPjrqXVbNBB5/rAKZ9gHuqy9hlzRPVLAsPRI9HT3n3itO8XvWa3vMwrtq8todPbHKGug/8AKVXbwIY/wWsoGueXNoM1y6QZN+0Ey8IYZV1nwf31sPQ7a28t7tvTQce1ZEH3mtHLp5rXeGVcm87T8+Q2OvGUEQeFQ+I22gu2ADpdLr7QyqPtNV7V2wqWrpU6ooPtZ2QD3qaqjFfePnoz46ruK2JYf4uU9q6fZwqIxfR24PQIYdh0P3VsaX1JgHkG/wALTB+w1U9wCJPEwO81tYPENThnaLb+k82xTPevSU/sq/vLNtmEMVGYdjgdYe+si7cRRLFVA7SBA9tRmx3BDofH2ER/L7a13E/kn2K/HDsDAEi9e0jszOa9hpM318NcneG/jtxV3bXiekuAtaXMXhkIEw162DHbBNR1/wDKFshOONsExMI2cnuASSx7hrUNhvyT4K0QbF7E2Y1AVrTANHH4W2xPvqSXorjrYiztO6oGoFzD4Zxm7TlRSR7R41avVJ+UPZ7CbXlN3s3eExJk9gm2NaeexJi3s7aTzz8nFsT2HfOpHLWI1416mzNtoNMfhbpGvwmDZZPYd3e0HeK8zdIFPo7NujiYbEWie4AhwPGfZQY2J/KCti7bXGYTE4W3cD5blwLc6yZZXJhy7D0hqe/sq7+k7ZHy9z6tifwqt37e3cRetoTbwNpQ5uXbDpfLscuRQt60MoHWntnurK83NpfO1/6vhfw6Cz+k7ZHy9z6tifwqfpO2R8vc+rYn8Kr3m5tL52v/AFfC/h083NpfO1/6vhfw6Cz+k7ZHy9z6tifwqfpO2R8vc+rYn8Kr3m5tL52v/V8L+HTzc2l87X/q+F/DoJ/ZO07OJspesOLlq4JVhMGCQdDqCCCCDqCDWXUT0V2GuCwlvDK7XAhuHOwALG5de4ZA04uayNpXLwgW1JlW4ZfTzIFnNoFguTzhdJMAhAXTtBL19ras4JMBiwVRvrYBWWYMd2bhGRVjL1g5IqnaW2MbZRTdKIXdEEWyQB5OjOQJJY70uAoGaFgAnUyjXMdm9Dq5hwyTlM5yJPEaZZ78w4VIG5e3ZJQFskwjCS8CQucZRrMEnsoIZ8btKXAsr1QcrGBmyHIeBMZpDrodEIOpqxtG7tA2HyqQ72yJQEnPku5coZlykndy2kTy4rI3LmOHBQTB16gBPV0AmQIzRqZMTAmr738WAItK3UBMsAS5JBXjAgQZ1HGKCjZF/FtdvC8iqisRbiSSodgpmI1QKSJMEnhwqWqKTEY3NBtJE8c3BcqaxPWOYvppoI14nOwTMbalpzECZEHxI5Hu5UF+lKUClKUCvDXteHhQYc1qe3sIMTcBZyEQEKBHbq0nt09gFXulvSVcOBbXrOwJIn0V4e8kgD21qtnpScz9XhmIHcqKqKPF5Ptrk+K6rLG1MM7T+f7OXn1cUtwxPNMLsCx2MfFvuivW2LhhxWPFj99QPnSVa6B1jLBDyOUKq/8AUGb2mp7Ze3bZxGEX5TO5Y6ZbaW7hDHxyk1xqTq75K1nJPOduqnHqJvaI4pUjZmD/AFfpn76hsY1reHdgKo0kHj361vmC6RsZ3lppDWwVUDNbFzLGcFut6Y9GSYbqiNbh6U2tPgr0sCQAoZiQ+QqFUklgfSAHV+NFdmvht4/dlmf5/wBtvLopyRtN5ajtNCWtneqYKrMjqkkdbSrG08Cr4hHNyYgTmWFGsiB2zx766Ds3a4vMALdxermlwojRZUiSQwLEajijdlZe0P7K5+w3/aarjwfbb9fT0R5Cu8zu5Zf6Iq95i1w5WEgQM06DXuGlQF6yLKgFg6uSBppqILDUzBAPsrZ9l/DNFxyYWAJ114+NZ7KC9u1lHwcHMRoQoGi9+o8K4v1LY7cNubR4KzPFXlO/Xr6e7QDaa38Ix6wYQv7S5p7uNZ/R69ubq3ZBVrdye4jWIHeF99bXtnZK31zqPhIBUE6E8pisHHdHMy22X0x6az1SGU5gO+eFTGelo5q7Y5rG0R/HXl6/4aZavEAGTmVww7uJJ94Wvb9651wxiTqp4zLMNOwFj762bbnRdRaD2JJUdZNSSO1RxkHl91YL7HK4cXrjiL0TpquYhl15+j2c6urlrMbwp+jPFwz/AF/DLtbVytcIkL5IqqTzZUBAnxcisVekLslkHVkvK5j1FCgD2yajtmq2fUHKvHhpz9vo1i7psu8/W+0yZ8NKn6dWMzaY3h0LZfSlFuksCAHFv/C+QSY7Gn31vasCAQZB1HhXC1GdbgU6tDEHthmIHtEVsWzPyhY5bAS3su/fNm3aUlXBM+jJVFY65fs1rs+F5IrE4vxHR09DlvaOG3/Dr68K9rlX6RtpEdfCJhOH/EWcc8H1Tu7AkkSZBjSqrPTe5ckNtfZtlhxXya6CDzU766vA9wOmoFdN13U6Vz/BM17TzhS5qBFhcGvpcuDGeypJOhi3ILbR2jdA00xWRSPVIsKoP8daDbqVzXbOzbOz8Wty1tVcIz2SjJjGfEbwbwHeDeXhlIy5RA7e01b86X+ftnfVh+PQdOpXMfOl/n7Z31Yfj086X+ftnfVh+PQdOpXMfOl/n7Z31Yfj1i7V6ZXrVi7cTbWz7rojsttcOA1xlUkIDvjBJEcDxoOsUrH2feL2bbniyKxjhJUExUHi3xqYhmRbly21xiFGXq5MGSAJIlHuacRDKPWkBslK1eztHaDboNaAzFw5CuOrmYKyyAVMZCQwXjpOoXHxFzHlkA3gCKkwjcr2EOZmz/CkoL8qADGYc+sG4UrWztDaHK0GOViq7sgPC3SrFi8WySLQyHUZjrxK1DFY9oyhYzAZnssCyG5aUtlLgplDXTB45AdBoQ2KladZ6Q4trzWYQOlu2XQWmLSww5d1AfUKLl05eJhAMxms/wAsx+WSoAlV0tMWAIc7zKHkyRbGX4ucyTFBsVK1bZd7HkIl1coTcSevvDBTMXYjK0jMSASRwNbTQKUpQKpcwCe6qqpueifA1EztCJcR2lhcQ5uOysWLnMwBOYElurxhRMCOyrFzZN1bbtlKqCneSCvdz14dp5V0K/fVFLMYA/3pWvY3auY6IgEgy3GRzMED2Ga8bTPkyc9nncnBX9yLt9GGcqVYLbKK2aNc8EZAJk957T21Umx8Rbe2+ilFJLeqmTdwTwmCeqJ9I1l+cTD41snlAk+wA/yry5tC46ZWOnGIAPtqyv1ondh9XHWeKu+7xMbeCgZ9FBUdVYCt6QAjQHmBxrP2aXcOXbqQqkZV1yxlBEagcuyoqrtnEsoIBgNE/wDjsNbOTUZ5r+m07mLWZOPe9p2bDY35OZb7qhAiIzHUnXTQak+2q7mLcwu/uNmBkK06RrMcuVY9u/LqLfWRRJA0gFQBx4mZ0rLa4AoZVkAcBxgxwrRtrdT+by365r92PszCgIZEZmJHJgOXgavseCE9aJDdsRr4xyqOx124bGfQAsDHMCZGvbwrDvbTdsmglSDPMkTxqmcd8kzZTXJSsdfkpuwrnUyCNCOAJGojtFDcHWuJrEqy8CSp4eI199RN7bVwjQBeOo109tZOGvJFvd9Zzq4nUiOsW5ceFYzitEbymcsTO3z5zSAEdZZ19JZ5kiTHIj76i9vbNF63mk5V62XgOBkgdtSaOCN4s8CCD2DXh21RibJdRlJhiuYcJXnx1GlYUna0Sztvwyh12UhwpYZsxEEzyBy8OHCeVR22NhtYQbrM6ENn5leEERymtptuFui2oGXLmIHxTP8AOrlhCsjjLEiOCjTTU1bGe1ZV8Ezz357fj3aJb2dct2nuKrMQcswY9IRpz8e+p3opfOHu7+6SExGW36OgYnQkzpBBHDnU8lgKMsShnjyJMx4a1G7dwz7ndqJQ9mrLGo9gPPurZ0+smuWto7+zGY+n+qvSOcR26f8AnV0peArx7aniAfETVNhpRT2gH3irlexd6OiJxXRjZ9yN5hMM8cM1m2SJ7JXSo25+TzZBM+R2kMQDbzWyPA2yCDrxGtbRSiWvbH6F4HDXjetI+fIbQ3l27dCoWDkKLrNEsoP/ALqc8mt+ov0RV2lBa8mt+ov0RTya36i/RFXaUFrya36i/RFeeS2/UX6Iq9SgUpSgi8RfxO8YKsqCR6OoHwGoJIB6pvGIOoA5QaMFfxhdd4iga5oiAddAZmPRg6zJ0EVL0oMDG3cQAuRRm60x1l0UxqYMkx3cdaxbF/G5lzIoXSeHrgHn8nLdzCNRUzSginxeL1AsLxABz6QVmSO46ezlNFxeJMTaC9ZQSDJjeIvDlKlm46ZYqVpQKUpQKUpQKt4gwjeB/hVyreIHUbwP8KieiJ6NV2EyvhLTmzau3bty4oDAAdVnMlsrEAKscDrA51k2MXgbmVVsWjcYWjkyJoLhHEgEaLmbvCmK0y1j79pEtlVhM+UOp4OZYHUBlJ5GRoKuW9vYhWzILKtJad2Tqc+o62n9pc+me2ufg1eCuOsb/hzsWuwVpWLTz258nRxsnDfIWv3a/dXv5qw/yNr92v3Vz/zv2h69n92f6qs3eme0xw3LeCa/a1W+cwd/Zn5/Td/ZI9PrFq3dsZVRJW5OUBZhkjhx4/bWshh2isDpLtzE4rIb6gG3mCwpUQxBM6mfRFQdcvVXrfJxV6OLrclMmWbU6N1weMe3OWNRGvdwqUt4lLQQhswYaiZMnUtHLXl41zcMe2rhxL6dYiBGhPaT/OtC+GLIxZ5r1+c267UxYdoUnJ2cieZisKtYGKueu3vNVjHXfXNWUrFY2hTkvx23lslXcLiGRgy+GvCDWsLtK9632D7qrXa139U+z7qmYiY2lFbTWd4bVh9oOr5uMmWHI8qn8JjFuDq6MIkEcK52u2X5qp8JFX7W3I+Kw0jqnl9lUZNPFucNrFqdo2s3xbquC6EZgCNffB7tKspiStpLhJJaJBOnWPLsj+Vaha2zbgiWWeP/AJjjV5cfbIAziByJj7DVcaWem6ydVWJ3iOXb13bdi8eLdxVb0SCZ5gzp7ONe4nGhbe8HWXs4E69tas10trOY+P8AOtfx2N2sFISxYIGoG8J1PHRiorKmi4tuceu/JlTNFt4jb03nb53d/wAI020Paq/wFXq5Lb2v0l3a7y1ctDKseTYSzfgwIAzYvVSOccdKvJtTEHTEYzbNs/q7OVFzcwpSy8j2nxPGvZV6PQV6OqV4TXKrON2KdLu1toHXTyi/iLHHQgdS3I7Ty7qkMNsroxdZRvsPfadBdxrXCecBXumR3RHGpS6El9CxUMpYCSARIHbHZVyuW7Y2dsfDYu22FvX8LeawwjZ1kXA9neiWfLaf44AmeQFefnFPnDbX1M/6ag6nSuWfnFPnDbX1M/6an5xT5w219TP+moOp0rln5xT5w219TP8Apqxdq7UdbF02Mftl7wRzaVsGQrXApyhj5MIBMcxQddpWPs9mNm2XnMUUtIg5somRyM1F7TbFi7d3Vu4Q1uxlYNbgEXbm9CrcbS5uyIJXKTlkwDQTlK1XErtJkK/CKWt3ACDYESt3KXMyL4O69AbuSeXCm1hsfaNxLQuFBGUnyfVZsgm1qIuZd9o4CSF0jiG2UrV7j7Tjqq2bdvlncZSclzJvNZ32bdzl+D1OvZb2ve2hZtsVZ7kkqD8CpUC4uU5shVZQtJZSOqo6pOobZStXtNtFog3Ap3fXZbK9U3bXWRT1lfdG6XW4sBtFGkGzeTaee6yi5JKKD/8AznqB8RrZBYCNbM7yDBbnoA26lYWyrVxVbecS7H2Hs1MDums2gUpSgVTc9E+BqqvGEionoS0y5aVhDAEdhE1h3Nj2TwBHgT/PStt/Mlv1n94+6n5kt+s/vH3V5KvhOsr0/wC3KnR2nrEOeY3ZTo3VBde0DXwIFYjWHHFGHipH8q6d+ZLfrP7x91PzJb9Z/ePurZrotZEc6x/VRbwu0zycsmrN3CW24qPHgfeK6hiui2HuelmntBAPvA1rC8xsP8pe96f0VdXQ556x7qbeGZo6c3Mn2SsgqYjWDqKzygiIHurfvMbD/KXven9FPMbD/KXven9FZ+Rzdvdj9t1Hb3c5u7PtN8WPDSsX8zLPpGPCuoeY2H+Uve9P6K98x8P8pe96f0VHkc3b3Ptuft7uaNsq12Ee376s/mZZ9Ix4CffXUfMbD/KXven9FeeY2H+Uve9P6KnyObsfbdR293Lrmxh8Vj7R91U4fY+vXII7BNdU8xsP8pe96f0U8xsP8pe96f0U8jm7H23P293OhgrURkX3a++rNzZVo8iPA/fXS/MbD/KXven9FPMbD/KXven9FR5HN29z7bn7e7lR2MwOjj3a/ZV23s+4ON0x2Anh766h5jYf5S970/orw9BsP8pe96f0U8jm7e59tz9vdsWB/srf7C/9oq/VFq2FUKOAAHuEVXXcjo9HHKHhFYGK2Fg7n9phrDyI69pG07NRwqQpUpRWzOjeBw9w3MPhrNl2XKWtW1QlZBjqgaSAfYKlaUoFKUoFKUoFKUoMPaRuwm6n0utETkyNMZtJmInSYnSapuDEbggEbzd6ERO9y8QCMvpdulZ1KCEvDHFjlIA60DqadfT/APOI/X49Wsh2xYCZRbOiZs3EnXNqpgaRwB4mpOlBELcx3NLWs/4equUaNr1s0+zxEhgy+Tr8Zb6OY5Z78sVfpQKUpQKUpQKUpQKUpQKUpQKUpQKUpQKUpQKUpQKUpQKUpQKUpQKUpQKUpQKUpQKUpQKUpQKUpQKUpQKUpQKUpQKUpQKUpQf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304800" y="-776288"/>
            <a:ext cx="4714875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12" descr="data:image/jpeg;base64,/9j/4AAQSkZJRgABAQAAAQABAAD/2wCEAAkGBxATEBQUExQVFRUVGBYWFxcVFxoaFxYUFxQXGBoYFxsYICggGBolGxcXIjEiJSorLi4uFx8zODMsNygtLiwBCgoKDg0OGxAQGjQlHyYsNSwsMDAuLSw0LC4tLSwsLDQ2LzQ0LC8wLCwsLCwsLCwsLCwsLCwsLCwsLCwsLCw0LP/AABEIAJsBRQMBIgACEQEDEQH/xAAbAAEAAQUBAAAAAAAAAAAAAAAABQIDBAYHAf/EAEwQAAIBAgMEBQYJCQYGAwEAAAECEQADBBIhBRMxQQYiUWFxFBYyUoGRI0JTVZKUodHTBxUXYnKTscHSM1SCldTwNEOisuHxY4OjJP/EABoBAQACAwEAAAAAAAAAAAAAAAABAwIEBQb/xAAvEQEAAgECBAUDAwQDAAAAAAAAAQIDBBESITFRBRRhofATFUEiMnGR0eHxgbHB/9oADAMBAAIRAxEAPwDuNKUoFKUoFKUoFKUoFKUoFKUoFKUoFKUoFKUoFKUoFKUoFKUoFKUoFKUoFKUoFKUoFKUoFKUoFKUoFKUoFKUoFKUoPKUpRBSlKBSlKBSlKBSlKBSsbF4xberTHFiOCrwLN2KPv7DVV64Scq8TrPqr2n+Xb7DQU3iXJQEgfGIMH9kEcD38h3mRXhHJXX0l6reI5+3Q+BFXLVsKIH++89pqy3VuA8nEf41Ej3rP0RRLIpSoPpF0UwuNM3jenLk+Dv3UGWZ1VWCk68SD9gohNM4HEgeJrBxG3sHbjPibCTwzXUWY4xJ14itFxf5E9lu4cXMUpAEDeI6yCTJF1Gnjw4d1XrH5KbVud1iMs+lnweCeY4RNnTiaJbHe6d7IUa47C8Y6t1G/7SaxP0kbKJypfa4eQtWL1zN25SiENz4HkasYboztS0ZTHYU6ZYOz1WB427o7BpwrINrb6+jc2bcA0hrd+0WHaSHcKeein+dB63Tywf7PDY+72ZMHegn1QXVQD4wNeNYuI/KLatG2cRg8ZhbT3Ba3uIS2iK7KzCYuExCtqByrLGM26o62FwNwjU7vFXVnuGezofHSsLaOO27e3dq3hLeELXBvL+9tYlbdoAz1G3ZLTl4A6TQZ/wCkTY/9+sfSp+kTY/8AfrH0qxvN/bPzpa/y9Pxaeb+2fnS1/l6fi0GT+kTY/wDfrH0qfpE2P/frH0qxvN/bPzpa/wAvT8Wnm/tn50tf5en4tBk/pE2P/frH0qD8oex/79Y+nWN5v7Z+dLX+Xp+LWPtLoltW/ZuWbm1LRS6jW2AwCA5XUqYIu6aGg27842t4tsElmUOMqMy5WzQWdQVUHK0SRMVeTE2yJDqQeYYRxjj46VE3OjltipZpIsDDk5VnLldSUYgtbJzmYPIVQOjltQp3rgKVd5yw+7urdGYkEgAprBGhPdATL4lB8YcQNNTLFQNB+0vvmqUxloxFxDJKiGBlgJIHfHKoKz0Xw9r/AJjAnIRnK8bVxLk8AW6tmyh/UsrwMk4uxujiKLW9uqzW2XKFfMGAFpkzyBmabQIgDSOJGag2hsVbGhdRrl9IekY08dRp3ijYq2Jl1GUgNLDQngD2HUe+oq/0btPvZZouC9pCwm+EMU00biZ5kknUmcbEdE8OQxNxxnuF5JHFzdGTvUnEOAO8cdZDYd8vrDnzHLj7q9RweBB8D3A/wIPtqFvdGkbMN5cAJYqBlGTPdF1spyzqwI15Eis/ZOzUw9vdoSRJMtExwVdANFQKg5wgmTrQZtKUoFKUoFKUoKZpNU0qUKppNU0oKppNU0oKppNU0oKpqi9dCifsHEk8AO+a83gnLOsTHOAYn7ahn6Q4QX2V7oU2zlAIMZo6xmIkSV7obtoJe1Y6pzwS/pcxHq+AGnvPOvMBg1tIEWSAAJYyxgQJJ46QPZUbieluBQTvQ3cisx+waVZ6QdKreGygKbjsuYAHKAp4FjBInWNORqEthq1ibZZSBx0I7mBkeyQK1rZnSnymzeVQtvEBX3SZpzHISpBIEnNxFZPRDb3lFvI+l62IcHQsOGeP4jkfEUE5YuhlVhzAPvFVzUTsjFDe4iyeNq5I/YugXB7izD2CpJLqksAQSpho5GAYPfBB9tShcmvZqilBcpSlQkpSlApVIcEkAiRxE6ie2qqBSlKBSlKBVrFWc6MsxIiez76u0oMHEbLR1yksBLHQjiwidRpx4CB3GrFrYVpWDZnkEHUj5QXDy5uA32CBpVnDdJbTPcUgjduU6vwjFhcuJGRAWDHds0R6OvIxdw/SLDu0AuJdLak23h2eyt4FTHDI0kmIgzFBW2xLRbNmec5cw0AkmYMDUDl2VRY2DbQAKzaBAJIIAXKNAAADCxI4T7KWOkWGeMrPqQutm6IzZILSnVU7xesYGp10MUHpLh4tlSxDw2Y27iqttg5DsWWFBCNExPLlQTNKjNm7bs4hhuWzqQxzaiCpUFSCJ+ODUnQKUpQKUpQKUoaC3NJqilZ7MFc14zAAk6AanuFU1ZjO0fFUgnvbiF8BoT7O8VCYX7dwEAjUEAjvBq0Mba+UT6QryxozL2HMP2W1/jmHsrXG2zfRlKAtbtLbVkXLqWResxYDIoa4vWz/APLbqniIS2Tyy166fSFPLbXrp9IVEfn6/wBSbKqXgLmY6tNsRKqRxuRx+K5nq6+Xukd0IGGHYzkjWPTXMJzwBwYcfU9YQ3Nmv7T2nivKrt20pylDZQ6aLI6wHbMkeIrU7iMD1gQe/wD810XGdIL4GloghlzrIlVBhoJULuyywXJ4OSOGmAt1rt28biZSWQ5CQwANlI7tRB9vOtLV6m2mx/UmN+f8Ksl5x14urS8MqF1DmEkZ+ZyzrEc4kDxq5tHGNeuvcbi5mOwcAo8AAPZW0X9iWG+LlP6pj7OH2VgXujY+I58GE/aPurVx+M6e37t4+ejCuqpPXkx+iGC3uMtA8E+FP/1kEf8AWUrOwyltrN5M4HwjNJ9Fho11dJkEhh7jyFR67MxdklrZglSpKHXK0SNdeQ4dgq/0VxKYbEg3lyCCM7BuqMraAAczl17u+uhj1GLJ+y0SurkrbpLbH2NixjLmIttaXeLlyksR6CqD6OsFQfsqvo5sfFYc3c7W7m8IY9Zgc2sn0TMyPdUMm2LQZmF9LZdszNE3NX9Avu+vbUMxUESMignWBRY29eJTPjLWpBcLbbQjLop16p6w58pXjVzNN9ILu2B/wdnBsIGt67cnNm16qoARlj4w/lWpbQ2p0sTOThsGLaiS1qGIGWSVW5eWSOwxw51sK7UvQvwwB6uaVc8DaB+JrIW63+LL3iT2htawcPcRXZmNtlEo8k5YEnLE0GjHH7fIButjrekxhsHgnXJ29a87Z+Og7Bp21Lj7jD4bE7fQjhGDRZHMnd2GB9v866jhvQX9kfwq5QcmOM2Gv9ttHaccvKL2NQE/qyqyfvrLt4bopcPWxFm5zO/xt1gT2kXbmXNr2Txrp1WL+CtP6dtG1nrKDr26jjqaDlWNw+ybWKH5ubHBmsJnGyFtXLe73j5WuEq3XJkceCiq/Kbnr9Jf3Fr8Oum4LZOGsuz2rNq27xna3bVWeOGYqAW9tZlBybym56/SX9xa/Dp5Tc9fpL+4tfh11mlBybym56/SX9xa/Dp5Tc9fpL+4tfh11mlBoPQTE4s426rHaJw24Qg7Qtqrb/eMGCFVAy5Munj3Vu2KxiW/SJ9Fn0BPVWMx07Mw99ZFWMRhEcgsJjQeBKty71U+wUETfOBJgghsxXq51cXGuO2hSGVi+8g6cWjQmbhwGCKysZQLdzKrsBFtRu2yAxoAnEfFSfREZ7bPskyUBMzPOeRnjI5Hlyir+7GXLECIAGkAcIjhQavszBbPsW0Ge46ocyly0gTbgFVAlc+QhWHpNI1qROGwHwc5BltqFVmI+CUMqhkJgxLgZhpLDmakDs6z8mvCOHxfVH6vdwnWvXwFkiCikQFggHqgyB4TQYmEu4RD1bglZSXuMza5XIlySeK+HCpGzdDKGHAif/ffVhdn2QQcgkc+egA17fRX3Cr9m0FUKOAEf776CulKUClKUCvDXteGgx5pNU1GdI9qeT2GYemeqn7R5+wSfZVipk39orl6hDMz7pR/8kwZ7lgk9ymruFx9gO1lWBNoKXPIFiR1jwzEyY765Tg9o3LZlSZAfISfQZ4DOB6xUET3zWPvmylcxyk5is6Fu1h8Y+NYTO6yI2dixmBW4RJMQQQODA8M3MwdRWBYwMqPhLqwIKrcMAr1SBPeDWhbH6TYnD6Bs6epckgfsmZXw4d1bLhOlanDvcKhbhdglsGdcqmZgaSZ9tYzaKxNp6MclorWbSbVxmEs3evdvNcQEZgZZARJGY6iRyFReE27vcRctpfu5VAK9c69v2EfbWu7RweIFy4HGZrwBWCNWPVM9hkio67hr2DvLmgsyP6Mn0lK8ecH+FcDUa6+WNqW27bOHbXZrTP4iJb+mPJfIMRdk5vjn4oUn7HFRuy9tW3e5LEk5CSxkk7tiZPcqfwrSMPjrqXVbNBB5/rAKZ9gHuqy9hlzRPVLAsPRI9HT3n3itO8XvWa3vMwrtq8todPbHKGug/8AKVXbwIY/wWsoGueXNoM1y6QZN+0Ey8IYZV1nwf31sPQ7a28t7tvTQce1ZEH3mtHLp5rXeGVcm87T8+Q2OvGUEQeFQ+I22gu2ADpdLr7QyqPtNV7V2wqWrpU6ooPtZ2QD3qaqjFfePnoz46ruK2JYf4uU9q6fZwqIxfR24PQIYdh0P3VsaX1JgHkG/wALTB+w1U9wCJPEwO81tYPENThnaLb+k82xTPevSU/sq/vLNtmEMVGYdjgdYe+si7cRRLFVA7SBA9tRmx3BDofH2ER/L7a13E/kn2K/HDsDAEi9e0jszOa9hpM318NcneG/jtxV3bXiekuAtaXMXhkIEw162DHbBNR1/wDKFshOONsExMI2cnuASSx7hrUNhvyT4K0QbF7E2Y1AVrTANHH4W2xPvqSXorjrYiztO6oGoFzD4Zxm7TlRSR7R41avVJ+UPZ7CbXlN3s3eExJk9gm2NaeexJi3s7aTzz8nFsT2HfOpHLWI1416mzNtoNMfhbpGvwmDZZPYd3e0HeK8zdIFPo7NujiYbEWie4AhwPGfZQY2J/KCti7bXGYTE4W3cD5blwLc6yZZXJhy7D0hqe/sq7+k7ZHy9z6tifwqt37e3cRetoTbwNpQ5uXbDpfLscuRQt60MoHWntnurK83NpfO1/6vhfw6Cz+k7ZHy9z6tifwqfpO2R8vc+rYn8Kr3m5tL52v/AFfC/h083NpfO1/6vhfw6Cz+k7ZHy9z6tifwqfpO2R8vc+rYn8Kr3m5tL52v/V8L+HTzc2l87X/q+F/DoJ/ZO07OJspesOLlq4JVhMGCQdDqCCCCDqCDWXUT0V2GuCwlvDK7XAhuHOwALG5de4ZA04uayNpXLwgW1JlW4ZfTzIFnNoFguTzhdJMAhAXTtBL19ras4JMBiwVRvrYBWWYMd2bhGRVjL1g5IqnaW2MbZRTdKIXdEEWyQB5OjOQJJY70uAoGaFgAnUyjXMdm9Dq5hwyTlM5yJPEaZZ78w4VIG5e3ZJQFskwjCS8CQucZRrMEnsoIZ8btKXAsr1QcrGBmyHIeBMZpDrodEIOpqxtG7tA2HyqQ72yJQEnPku5coZlykndy2kTy4rI3LmOHBQTB16gBPV0AmQIzRqZMTAmr738WAItK3UBMsAS5JBXjAgQZ1HGKCjZF/FtdvC8iqisRbiSSodgpmI1QKSJMEnhwqWqKTEY3NBtJE8c3BcqaxPWOYvppoI14nOwTMbalpzECZEHxI5Hu5UF+lKUClKUCvDXteHhQYc1qe3sIMTcBZyEQEKBHbq0nt09gFXulvSVcOBbXrOwJIn0V4e8kgD21qtnpScz9XhmIHcqKqKPF5Ptrk+K6rLG1MM7T+f7OXn1cUtwxPNMLsCx2MfFvuivW2LhhxWPFj99QPnSVa6B1jLBDyOUKq/8AUGb2mp7Ze3bZxGEX5TO5Y6ZbaW7hDHxyk1xqTq75K1nJPOduqnHqJvaI4pUjZmD/AFfpn76hsY1reHdgKo0kHj361vmC6RsZ3lppDWwVUDNbFzLGcFut6Y9GSYbqiNbh6U2tPgr0sCQAoZiQ+QqFUklgfSAHV+NFdmvht4/dlmf5/wBtvLopyRtN5ajtNCWtneqYKrMjqkkdbSrG08Cr4hHNyYgTmWFGsiB2zx766Ds3a4vMALdxermlwojRZUiSQwLEajijdlZe0P7K5+w3/aarjwfbb9fT0R5Cu8zu5Zf6Iq95i1w5WEgQM06DXuGlQF6yLKgFg6uSBppqILDUzBAPsrZ9l/DNFxyYWAJ114+NZ7KC9u1lHwcHMRoQoGi9+o8K4v1LY7cNubR4KzPFXlO/Xr6e7QDaa38Ix6wYQv7S5p7uNZ/R69ubq3ZBVrdye4jWIHeF99bXtnZK31zqPhIBUE6E8pisHHdHMy22X0x6az1SGU5gO+eFTGelo5q7Y5rG0R/HXl6/4aZavEAGTmVww7uJJ94Wvb9651wxiTqp4zLMNOwFj762bbnRdRaD2JJUdZNSSO1RxkHl91YL7HK4cXrjiL0TpquYhl15+j2c6urlrMbwp+jPFwz/AF/DLtbVytcIkL5IqqTzZUBAnxcisVekLslkHVkvK5j1FCgD2yajtmq2fUHKvHhpz9vo1i7psu8/W+0yZ8NKn6dWMzaY3h0LZfSlFuksCAHFv/C+QSY7Gn31vasCAQZB1HhXC1GdbgU6tDEHthmIHtEVsWzPyhY5bAS3su/fNm3aUlXBM+jJVFY65fs1rs+F5IrE4vxHR09DlvaOG3/Dr68K9rlX6RtpEdfCJhOH/EWcc8H1Tu7AkkSZBjSqrPTe5ckNtfZtlhxXya6CDzU766vA9wOmoFdN13U6Vz/BM17TzhS5qBFhcGvpcuDGeypJOhi3ILbR2jdA00xWRSPVIsKoP8daDbqVzXbOzbOz8Wty1tVcIz2SjJjGfEbwbwHeDeXhlIy5RA7e01b86X+ftnfVh+PQdOpXMfOl/n7Z31Yfj086X+ftnfVh+PQdOpXMfOl/n7Z31Yfj1i7V6ZXrVi7cTbWz7rojsttcOA1xlUkIDvjBJEcDxoOsUrH2feL2bbniyKxjhJUExUHi3xqYhmRbly21xiFGXq5MGSAJIlHuacRDKPWkBslK1eztHaDboNaAzFw5CuOrmYKyyAVMZCQwXjpOoXHxFzHlkA3gCKkwjcr2EOZmz/CkoL8qADGYc+sG4UrWztDaHK0GOViq7sgPC3SrFi8WySLQyHUZjrxK1DFY9oyhYzAZnssCyG5aUtlLgplDXTB45AdBoQ2KladZ6Q4trzWYQOlu2XQWmLSww5d1AfUKLl05eJhAMxms/wAsx+WSoAlV0tMWAIc7zKHkyRbGX4ucyTFBsVK1bZd7HkIl1coTcSevvDBTMXYjK0jMSASRwNbTQKUpQKpcwCe6qqpueifA1EztCJcR2lhcQ5uOysWLnMwBOYElurxhRMCOyrFzZN1bbtlKqCneSCvdz14dp5V0K/fVFLMYA/3pWvY3auY6IgEgy3GRzMED2Ga8bTPkyc9nncnBX9yLt9GGcqVYLbKK2aNc8EZAJk957T21Umx8Rbe2+ilFJLeqmTdwTwmCeqJ9I1l+cTD41snlAk+wA/yry5tC46ZWOnGIAPtqyv1ondh9XHWeKu+7xMbeCgZ9FBUdVYCt6QAjQHmBxrP2aXcOXbqQqkZV1yxlBEagcuyoqrtnEsoIBgNE/wDjsNbOTUZ5r+m07mLWZOPe9p2bDY35OZb7qhAiIzHUnXTQak+2q7mLcwu/uNmBkK06RrMcuVY9u/LqLfWRRJA0gFQBx4mZ0rLa4AoZVkAcBxgxwrRtrdT+by365r92PszCgIZEZmJHJgOXgavseCE9aJDdsRr4xyqOx124bGfQAsDHMCZGvbwrDvbTdsmglSDPMkTxqmcd8kzZTXJSsdfkpuwrnUyCNCOAJGojtFDcHWuJrEqy8CSp4eI199RN7bVwjQBeOo109tZOGvJFvd9Zzq4nUiOsW5ceFYzitEbymcsTO3z5zSAEdZZ19JZ5kiTHIj76i9vbNF63mk5V62XgOBkgdtSaOCN4s8CCD2DXh21RibJdRlJhiuYcJXnx1GlYUna0Sztvwyh12UhwpYZsxEEzyBy8OHCeVR22NhtYQbrM6ENn5leEERymtptuFui2oGXLmIHxTP8AOrlhCsjjLEiOCjTTU1bGe1ZV8Ezz357fj3aJb2dct2nuKrMQcswY9IRpz8e+p3opfOHu7+6SExGW36OgYnQkzpBBHDnU8lgKMsShnjyJMx4a1G7dwz7ndqJQ9mrLGo9gPPurZ0+smuWto7+zGY+n+qvSOcR26f8AnV0peArx7aniAfETVNhpRT2gH3irlexd6OiJxXRjZ9yN5hMM8cM1m2SJ7JXSo25+TzZBM+R2kMQDbzWyPA2yCDrxGtbRSiWvbH6F4HDXjetI+fIbQ3l27dCoWDkKLrNEsoP/ALqc8mt+ov0RV2lBa8mt+ov0RTya36i/RFXaUFrya36i/RFeeS2/UX6Iq9SgUpSgi8RfxO8YKsqCR6OoHwGoJIB6pvGIOoA5QaMFfxhdd4iga5oiAddAZmPRg6zJ0EVL0oMDG3cQAuRRm60x1l0UxqYMkx3cdaxbF/G5lzIoXSeHrgHn8nLdzCNRUzSginxeL1AsLxABz6QVmSO46ezlNFxeJMTaC9ZQSDJjeIvDlKlm46ZYqVpQKUpQKUpQKt4gwjeB/hVyreIHUbwP8KieiJ6NV2EyvhLTmzau3bty4oDAAdVnMlsrEAKscDrA51k2MXgbmVVsWjcYWjkyJoLhHEgEaLmbvCmK0y1j79pEtlVhM+UOp4OZYHUBlJ5GRoKuW9vYhWzILKtJad2Tqc+o62n9pc+me2ufg1eCuOsb/hzsWuwVpWLTz258nRxsnDfIWv3a/dXv5qw/yNr92v3Vz/zv2h69n92f6qs3eme0xw3LeCa/a1W+cwd/Zn5/Td/ZI9PrFq3dsZVRJW5OUBZhkjhx4/bWshh2isDpLtzE4rIb6gG3mCwpUQxBM6mfRFQdcvVXrfJxV6OLrclMmWbU6N1weMe3OWNRGvdwqUt4lLQQhswYaiZMnUtHLXl41zcMe2rhxL6dYiBGhPaT/OtC+GLIxZ5r1+c267UxYdoUnJ2cieZisKtYGKueu3vNVjHXfXNWUrFY2hTkvx23lslXcLiGRgy+GvCDWsLtK9632D7qrXa139U+z7qmYiY2lFbTWd4bVh9oOr5uMmWHI8qn8JjFuDq6MIkEcK52u2X5qp8JFX7W3I+Kw0jqnl9lUZNPFucNrFqdo2s3xbquC6EZgCNffB7tKspiStpLhJJaJBOnWPLsj+Vaha2zbgiWWeP/AJjjV5cfbIAziByJj7DVcaWem6ydVWJ3iOXb13bdi8eLdxVb0SCZ5gzp7ONe4nGhbe8HWXs4E69tas10trOY+P8AOtfx2N2sFISxYIGoG8J1PHRiorKmi4tuceu/JlTNFt4jb03nb53d/wAI020Paq/wFXq5Lb2v0l3a7y1ctDKseTYSzfgwIAzYvVSOccdKvJtTEHTEYzbNs/q7OVFzcwpSy8j2nxPGvZV6PQV6OqV4TXKrON2KdLu1toHXTyi/iLHHQgdS3I7Ty7qkMNsroxdZRvsPfadBdxrXCecBXumR3RHGpS6El9CxUMpYCSARIHbHZVyuW7Y2dsfDYu22FvX8LeawwjZ1kXA9neiWfLaf44AmeQFefnFPnDbX1M/6ag6nSuWfnFPnDbX1M/6an5xT5w219TP+moOp0rln5xT5w219TP8Apqxdq7UdbF02Mftl7wRzaVsGQrXApyhj5MIBMcxQddpWPs9mNm2XnMUUtIg5somRyM1F7TbFi7d3Vu4Q1uxlYNbgEXbm9CrcbS5uyIJXKTlkwDQTlK1XErtJkK/CKWt3ACDYESt3KXMyL4O69AbuSeXCm1hsfaNxLQuFBGUnyfVZsgm1qIuZd9o4CSF0jiG2UrV7j7Tjqq2bdvlncZSclzJvNZ32bdzl+D1OvZb2ve2hZtsVZ7kkqD8CpUC4uU5shVZQtJZSOqo6pOobZStXtNtFog3Ap3fXZbK9U3bXWRT1lfdG6XW4sBtFGkGzeTaee6yi5JKKD/8AznqB8RrZBYCNbM7yDBbnoA26lYWyrVxVbecS7H2Hs1MDums2gUpSgVTc9E+BqqvGEionoS0y5aVhDAEdhE1h3Nj2TwBHgT/PStt/Mlv1n94+6n5kt+s/vH3V5KvhOsr0/wC3KnR2nrEOeY3ZTo3VBde0DXwIFYjWHHFGHipH8q6d+ZLfrP7x91PzJb9Z/ePurZrotZEc6x/VRbwu0zycsmrN3CW24qPHgfeK6hiui2HuelmntBAPvA1rC8xsP8pe96f0VdXQ556x7qbeGZo6c3Mn2SsgqYjWDqKzygiIHurfvMbD/KXven9FPMbD/KXven9FZ+Rzdvdj9t1Hb3c5u7PtN8WPDSsX8zLPpGPCuoeY2H+Uve9P6K98x8P8pe96f0VHkc3b3Ptuft7uaNsq12Ee376s/mZZ9Ix4CffXUfMbD/KXven9FeeY2H+Uve9P6KnyObsfbdR293Lrmxh8Vj7R91U4fY+vXII7BNdU8xsP8pe96f0U8xsP8pe96f0U8jm7H23P293OhgrURkX3a++rNzZVo8iPA/fXS/MbD/KXven9FPMbD/KXven9FR5HN29z7bn7e7lR2MwOjj3a/ZV23s+4ON0x2Anh766h5jYf5S970/orw9BsP8pe96f0U8jm7e59tz9vdsWB/srf7C/9oq/VFq2FUKOAAHuEVXXcjo9HHKHhFYGK2Fg7n9phrDyI69pG07NRwqQpUpRWzOjeBw9w3MPhrNl2XKWtW1QlZBjqgaSAfYKlaUoFKUoFKUoFKUoMPaRuwm6n0utETkyNMZtJmInSYnSapuDEbggEbzd6ERO9y8QCMvpdulZ1KCEvDHFjlIA60DqadfT/APOI/X49Wsh2xYCZRbOiZs3EnXNqpgaRwB4mpOlBELcx3NLWs/4equUaNr1s0+zxEhgy+Tr8Zb6OY5Z78sVfpQKUpQKUpQKUpQKUpQKUpQKUpQKUpQKUpQKUpQKUpQKUpQKUpQKUpQKUpQKUpQKUpQKUpQKUpQKUpQKUpQKUpQKUpQKUpQf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624840" y="635942"/>
            <a:ext cx="5897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EEUWIGE SNEEUW</a:t>
            </a:r>
          </a:p>
          <a:p>
            <a:endParaRPr lang="nl-NL" sz="3600" dirty="0" smtClean="0"/>
          </a:p>
          <a:p>
            <a:r>
              <a:rPr lang="nl-NL" sz="3600" dirty="0" smtClean="0"/>
              <a:t>ROTSGORDEL</a:t>
            </a:r>
          </a:p>
          <a:p>
            <a:endParaRPr lang="nl-NL" sz="3600" dirty="0"/>
          </a:p>
          <a:p>
            <a:r>
              <a:rPr lang="nl-NL" sz="3600" dirty="0" smtClean="0"/>
              <a:t>ALPENWEIDE</a:t>
            </a:r>
          </a:p>
          <a:p>
            <a:endParaRPr lang="nl-NL" sz="3600" dirty="0"/>
          </a:p>
          <a:p>
            <a:r>
              <a:rPr lang="nl-NL" sz="3600" dirty="0" smtClean="0"/>
              <a:t>NAALDBOMEN</a:t>
            </a:r>
          </a:p>
          <a:p>
            <a:endParaRPr lang="nl-NL" sz="3600" dirty="0"/>
          </a:p>
          <a:p>
            <a:r>
              <a:rPr lang="nl-NL" sz="3600" dirty="0" smtClean="0"/>
              <a:t>DAL </a:t>
            </a:r>
            <a:r>
              <a:rPr lang="nl-NL" sz="3600" dirty="0"/>
              <a:t>(MET LOOFBOMEN)</a:t>
            </a:r>
          </a:p>
          <a:p>
            <a:endParaRPr lang="nl-NL" sz="3600" dirty="0"/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4541520" y="990600"/>
            <a:ext cx="3901440" cy="1857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3779520" y="2072640"/>
            <a:ext cx="3901440" cy="1857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3855720" y="3238737"/>
            <a:ext cx="3901440" cy="1857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3992880" y="4312920"/>
            <a:ext cx="3901440" cy="1857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3779520" y="5882640"/>
            <a:ext cx="3901440" cy="1857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79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9500" y="415290"/>
            <a:ext cx="9875520" cy="135636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HOE HOGER HOE KOUDER</a:t>
            </a:r>
            <a:endParaRPr lang="nl-NL" dirty="0">
              <a:solidFill>
                <a:schemeClr val="tx1"/>
              </a:solidFill>
            </a:endParaRPr>
          </a:p>
        </p:txBody>
      </p:sp>
      <p:grpSp>
        <p:nvGrpSpPr>
          <p:cNvPr id="4" name="Groep 3"/>
          <p:cNvGrpSpPr/>
          <p:nvPr/>
        </p:nvGrpSpPr>
        <p:grpSpPr>
          <a:xfrm>
            <a:off x="539750" y="1628775"/>
            <a:ext cx="8135938" cy="4152900"/>
            <a:chOff x="539750" y="1557338"/>
            <a:chExt cx="8135938" cy="415290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827088" y="1700213"/>
              <a:ext cx="7848600" cy="4010025"/>
            </a:xfrm>
            <a:custGeom>
              <a:avLst/>
              <a:gdLst>
                <a:gd name="T0" fmla="*/ 0 w 4944"/>
                <a:gd name="T1" fmla="*/ 2147483647 h 2503"/>
                <a:gd name="T2" fmla="*/ 2147483647 w 4944"/>
                <a:gd name="T3" fmla="*/ 2147483647 h 2503"/>
                <a:gd name="T4" fmla="*/ 2147483647 w 4944"/>
                <a:gd name="T5" fmla="*/ 2147483647 h 2503"/>
                <a:gd name="T6" fmla="*/ 2147483647 w 4944"/>
                <a:gd name="T7" fmla="*/ 2147483647 h 2503"/>
                <a:gd name="T8" fmla="*/ 2147483647 w 4944"/>
                <a:gd name="T9" fmla="*/ 2147483647 h 2503"/>
                <a:gd name="T10" fmla="*/ 2147483647 w 4944"/>
                <a:gd name="T11" fmla="*/ 2147483647 h 2503"/>
                <a:gd name="T12" fmla="*/ 2147483647 w 4944"/>
                <a:gd name="T13" fmla="*/ 2147483647 h 2503"/>
                <a:gd name="T14" fmla="*/ 2147483647 w 4944"/>
                <a:gd name="T15" fmla="*/ 2147483647 h 25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944"/>
                <a:gd name="T25" fmla="*/ 0 h 2503"/>
                <a:gd name="T26" fmla="*/ 4944 w 4944"/>
                <a:gd name="T27" fmla="*/ 2503 h 25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944" h="2503">
                  <a:moveTo>
                    <a:pt x="0" y="2427"/>
                  </a:moveTo>
                  <a:cubicBezTo>
                    <a:pt x="506" y="2215"/>
                    <a:pt x="1013" y="2003"/>
                    <a:pt x="1361" y="1746"/>
                  </a:cubicBezTo>
                  <a:cubicBezTo>
                    <a:pt x="1709" y="1489"/>
                    <a:pt x="1891" y="1171"/>
                    <a:pt x="2087" y="884"/>
                  </a:cubicBezTo>
                  <a:cubicBezTo>
                    <a:pt x="2283" y="597"/>
                    <a:pt x="2328" y="46"/>
                    <a:pt x="2540" y="23"/>
                  </a:cubicBezTo>
                  <a:cubicBezTo>
                    <a:pt x="2752" y="0"/>
                    <a:pt x="3077" y="415"/>
                    <a:pt x="3357" y="748"/>
                  </a:cubicBezTo>
                  <a:cubicBezTo>
                    <a:pt x="3637" y="1081"/>
                    <a:pt x="3977" y="1738"/>
                    <a:pt x="4219" y="2018"/>
                  </a:cubicBezTo>
                  <a:cubicBezTo>
                    <a:pt x="4461" y="2298"/>
                    <a:pt x="4687" y="2351"/>
                    <a:pt x="4808" y="2427"/>
                  </a:cubicBezTo>
                  <a:cubicBezTo>
                    <a:pt x="4929" y="2503"/>
                    <a:pt x="4936" y="2487"/>
                    <a:pt x="4944" y="2472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492500" y="1557338"/>
              <a:ext cx="12954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nl-NL" altLang="nl-NL"/>
                <a:t>-3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339975" y="2708275"/>
              <a:ext cx="1223963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nl-NL" altLang="nl-NL" dirty="0"/>
                <a:t>+2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39750" y="4292600"/>
              <a:ext cx="10795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nl-NL" altLang="nl-NL"/>
                <a:t>+7</a:t>
              </a:r>
            </a:p>
          </p:txBody>
        </p:sp>
      </p:grpSp>
      <p:sp>
        <p:nvSpPr>
          <p:cNvPr id="9" name="Rechthoek 8"/>
          <p:cNvSpPr/>
          <p:nvPr/>
        </p:nvSpPr>
        <p:spPr>
          <a:xfrm>
            <a:off x="827088" y="5781675"/>
            <a:ext cx="9887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800" dirty="0" smtClean="0"/>
              <a:t>PER 1000M STIJGING DAALT DE TEMPERATUUR ONGEVEER 6</a:t>
            </a:r>
            <a:r>
              <a:rPr lang="nl-NL" altLang="nl-NL" sz="2800" dirty="0" smtClean="0">
                <a:cs typeface="Arial" charset="0"/>
              </a:rPr>
              <a:t>˚C</a:t>
            </a:r>
            <a:endParaRPr lang="nl-NL" altLang="nl-NL" sz="28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HOOGTELIGGING EN TEMPERATUUR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3200" dirty="0" smtClean="0">
                <a:solidFill>
                  <a:schemeClr val="tx1"/>
                </a:solidFill>
              </a:rPr>
              <a:t>DE ZON VERWARMT DE AARDE (1: VOLGENDE DIA). 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OP HET MOMENT DAT ZONNESTRALEN OP HET AARDVLAK VALLEN, GEVEN ZE HUN WARMTE AF. 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DAARDOOR WORDT HET AARDVLAK WARM</a:t>
            </a:r>
          </a:p>
          <a:p>
            <a:r>
              <a:rPr lang="nl-NL" sz="3200" dirty="0" smtClean="0">
                <a:solidFill>
                  <a:schemeClr val="tx1"/>
                </a:solidFill>
              </a:rPr>
              <a:t>AARDVLAK GEEFT NU OOK WARMTE AF </a:t>
            </a:r>
            <a:r>
              <a:rPr lang="nl-NL" sz="3200" smtClean="0">
                <a:solidFill>
                  <a:schemeClr val="tx1"/>
                </a:solidFill>
              </a:rPr>
              <a:t>(2: VOLGENDE DIA)</a:t>
            </a:r>
            <a:endParaRPr lang="nl-NL" sz="3200" dirty="0" smtClean="0">
              <a:solidFill>
                <a:schemeClr val="tx1"/>
              </a:solidFill>
            </a:endParaRPr>
          </a:p>
          <a:p>
            <a:r>
              <a:rPr lang="nl-NL" sz="3200" dirty="0" smtClean="0">
                <a:solidFill>
                  <a:schemeClr val="tx1"/>
                </a:solidFill>
              </a:rPr>
              <a:t>DE DAMPKRING WORDT DUS VAN ONDERAF OPGEWARMD</a:t>
            </a:r>
            <a:endParaRPr lang="nl-NL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7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envoudige weergave van het broeikaseffe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246" y="532170"/>
            <a:ext cx="8705202" cy="578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3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tx1"/>
                </a:solidFill>
              </a:rPr>
              <a:t>STUWINGSREGEN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26978" name="Picture 2" descr="http://aardrijkskunde.hlz.nl/portaal%20BTNL1%20H2/BTNL1%20H2%20PICS/par%2004/1H2_stuwingsrege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484" y="2133601"/>
            <a:ext cx="906568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39184" y="1700213"/>
            <a:ext cx="3649133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nl-NL" sz="3200" dirty="0">
                <a:latin typeface="+mn-lt"/>
              </a:rPr>
              <a:t>ONTSTAAT BIJ EEN GEBERGTE</a:t>
            </a:r>
          </a:p>
        </p:txBody>
      </p:sp>
    </p:spTree>
    <p:extLst>
      <p:ext uri="{BB962C8B-B14F-4D97-AF65-F5344CB8AC3E}">
        <p14:creationId xmlns:p14="http://schemas.microsoft.com/office/powerpoint/2010/main" val="262738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148</TotalTime>
  <Words>93</Words>
  <Application>Microsoft Office PowerPoint</Application>
  <PresentationFormat>Breedbeeld</PresentationFormat>
  <Paragraphs>23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Corbel</vt:lpstr>
      <vt:lpstr>Basis</vt:lpstr>
      <vt:lpstr>De ALPEN ROND GRINDELWALD</vt:lpstr>
      <vt:lpstr>PowerPoint-presentatie</vt:lpstr>
      <vt:lpstr>HOE HOGER HOE KOUDER</vt:lpstr>
      <vt:lpstr>HOOGTELIGGING EN TEMPERATUUR</vt:lpstr>
      <vt:lpstr>PowerPoint-presentatie</vt:lpstr>
      <vt:lpstr>STUWINGSREGEN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inuit in canada</dc:title>
  <dc:creator>muriel dekker</dc:creator>
  <cp:lastModifiedBy>muriel dekker</cp:lastModifiedBy>
  <cp:revision>17</cp:revision>
  <dcterms:created xsi:type="dcterms:W3CDTF">2014-02-03T19:10:10Z</dcterms:created>
  <dcterms:modified xsi:type="dcterms:W3CDTF">2014-03-27T21:13:34Z</dcterms:modified>
</cp:coreProperties>
</file>